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06" r:id="rId4"/>
    <p:sldId id="311" r:id="rId5"/>
    <p:sldId id="312" r:id="rId6"/>
    <p:sldId id="313" r:id="rId7"/>
    <p:sldId id="307" r:id="rId8"/>
    <p:sldId id="308" r:id="rId9"/>
    <p:sldId id="309" r:id="rId10"/>
    <p:sldId id="267" r:id="rId11"/>
    <p:sldId id="268" r:id="rId12"/>
    <p:sldId id="269" r:id="rId13"/>
    <p:sldId id="270" r:id="rId14"/>
    <p:sldId id="310" r:id="rId15"/>
    <p:sldId id="271" r:id="rId16"/>
    <p:sldId id="305" r:id="rId17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75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01392" y="28448"/>
            <a:ext cx="81892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5496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5496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5496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39125" y="0"/>
            <a:ext cx="3952875" cy="91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29600" y="0"/>
            <a:ext cx="3962400" cy="923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6685" y="3055111"/>
            <a:ext cx="781862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E5496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322" y="1318767"/>
            <a:ext cx="11749354" cy="348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9" y="2362200"/>
            <a:ext cx="6049518" cy="5783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51733" y="2362200"/>
            <a:ext cx="6027674" cy="55664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5"/>
          <p:cNvSpPr txBox="1"/>
          <p:nvPr/>
        </p:nvSpPr>
        <p:spPr>
          <a:xfrm>
            <a:off x="2286000" y="4459528"/>
            <a:ext cx="901628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r>
              <a:rPr lang="zh-TW" altLang="en-US" sz="4000" b="1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〇</a:t>
            </a:r>
            <a:r>
              <a:rPr sz="2800" b="1" spc="-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記功以下</a:t>
            </a:r>
            <a:r>
              <a:rPr sz="2800" b="1" spc="-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（嘉獎</a:t>
            </a:r>
            <a:r>
              <a:rPr sz="2800" b="1" spc="8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1</a:t>
            </a:r>
            <a:r>
              <a:rPr sz="2800" b="1" spc="-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次、嘉獎</a:t>
            </a:r>
            <a:r>
              <a:rPr sz="2800" b="1" spc="8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2</a:t>
            </a:r>
            <a:r>
              <a:rPr sz="2800" b="1" spc="-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次、記功</a:t>
            </a:r>
            <a:r>
              <a:rPr sz="2800" b="1" spc="8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1</a:t>
            </a:r>
            <a:r>
              <a:rPr sz="2800" b="1" spc="-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次、記功</a:t>
            </a:r>
            <a:r>
              <a:rPr sz="2800" b="1" spc="8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2</a:t>
            </a:r>
            <a:r>
              <a:rPr sz="2800" b="1" spc="-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次</a:t>
            </a:r>
            <a:r>
              <a:rPr sz="2800" b="1" spc="-76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）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13" name="object 26"/>
          <p:cNvSpPr txBox="1"/>
          <p:nvPr/>
        </p:nvSpPr>
        <p:spPr>
          <a:xfrm>
            <a:off x="2463087" y="5011064"/>
            <a:ext cx="562038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4000" b="1" spc="-5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╳ </a:t>
            </a:r>
            <a:r>
              <a:rPr sz="2800" b="1" spc="-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懲處</a:t>
            </a:r>
            <a:r>
              <a:rPr sz="2800" b="1" spc="-5" dirty="0" err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、記一大功、一次記二大</a:t>
            </a:r>
            <a:r>
              <a:rPr sz="2800" b="1" spc="-785" dirty="0" err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功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4227" y="3788664"/>
            <a:ext cx="2958083" cy="294132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1179" y="3785615"/>
            <a:ext cx="2964180" cy="2947670"/>
          </a:xfrm>
          <a:custGeom>
            <a:avLst/>
            <a:gdLst/>
            <a:ahLst/>
            <a:cxnLst/>
            <a:rect l="l" t="t" r="r" b="b"/>
            <a:pathLst>
              <a:path w="2964179" h="2947670">
                <a:moveTo>
                  <a:pt x="0" y="2947416"/>
                </a:moveTo>
                <a:lnTo>
                  <a:pt x="2964180" y="2947416"/>
                </a:lnTo>
                <a:lnTo>
                  <a:pt x="2964180" y="0"/>
                </a:lnTo>
                <a:lnTo>
                  <a:pt x="0" y="0"/>
                </a:lnTo>
                <a:lnTo>
                  <a:pt x="0" y="2947416"/>
                </a:lnTo>
                <a:close/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13410" y="1522923"/>
            <a:ext cx="9355273" cy="192768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922" y="882523"/>
            <a:ext cx="2029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未檢視獎令</a:t>
            </a:r>
            <a:endParaRPr sz="2800" b="1"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2801" y="6427114"/>
            <a:ext cx="30238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12</a:t>
            </a: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97228" y="897506"/>
            <a:ext cx="4806950" cy="1602740"/>
          </a:xfrm>
          <a:custGeom>
            <a:avLst/>
            <a:gdLst/>
            <a:ahLst/>
            <a:cxnLst/>
            <a:rect l="l" t="t" r="r" b="b"/>
            <a:pathLst>
              <a:path w="4806950" h="1602739">
                <a:moveTo>
                  <a:pt x="3082327" y="1450596"/>
                </a:moveTo>
                <a:lnTo>
                  <a:pt x="1834861" y="1450596"/>
                </a:lnTo>
                <a:lnTo>
                  <a:pt x="1868746" y="1471869"/>
                </a:lnTo>
                <a:lnTo>
                  <a:pt x="1905999" y="1491824"/>
                </a:lnTo>
                <a:lnTo>
                  <a:pt x="1946179" y="1510286"/>
                </a:lnTo>
                <a:lnTo>
                  <a:pt x="1989324" y="1527298"/>
                </a:lnTo>
                <a:lnTo>
                  <a:pt x="2035152" y="1542757"/>
                </a:lnTo>
                <a:lnTo>
                  <a:pt x="2083461" y="1556599"/>
                </a:lnTo>
                <a:lnTo>
                  <a:pt x="2134051" y="1568756"/>
                </a:lnTo>
                <a:lnTo>
                  <a:pt x="2186718" y="1579164"/>
                </a:lnTo>
                <a:lnTo>
                  <a:pt x="2241261" y="1587756"/>
                </a:lnTo>
                <a:lnTo>
                  <a:pt x="2298038" y="1594500"/>
                </a:lnTo>
                <a:lnTo>
                  <a:pt x="2354909" y="1599162"/>
                </a:lnTo>
                <a:lnTo>
                  <a:pt x="2411667" y="1601793"/>
                </a:lnTo>
                <a:lnTo>
                  <a:pt x="2468103" y="1602445"/>
                </a:lnTo>
                <a:lnTo>
                  <a:pt x="2524010" y="1601166"/>
                </a:lnTo>
                <a:lnTo>
                  <a:pt x="2579180" y="1598009"/>
                </a:lnTo>
                <a:lnTo>
                  <a:pt x="2633404" y="1593024"/>
                </a:lnTo>
                <a:lnTo>
                  <a:pt x="2686476" y="1586262"/>
                </a:lnTo>
                <a:lnTo>
                  <a:pt x="2738186" y="1577772"/>
                </a:lnTo>
                <a:lnTo>
                  <a:pt x="2788328" y="1567607"/>
                </a:lnTo>
                <a:lnTo>
                  <a:pt x="2836693" y="1555816"/>
                </a:lnTo>
                <a:lnTo>
                  <a:pt x="2883073" y="1542451"/>
                </a:lnTo>
                <a:lnTo>
                  <a:pt x="2927260" y="1527561"/>
                </a:lnTo>
                <a:lnTo>
                  <a:pt x="2969047" y="1511199"/>
                </a:lnTo>
                <a:lnTo>
                  <a:pt x="3008225" y="1493413"/>
                </a:lnTo>
                <a:lnTo>
                  <a:pt x="3044586" y="1474256"/>
                </a:lnTo>
                <a:lnTo>
                  <a:pt x="3077924" y="1453777"/>
                </a:lnTo>
                <a:lnTo>
                  <a:pt x="3082327" y="1450596"/>
                </a:lnTo>
                <a:close/>
              </a:path>
              <a:path w="4806950" h="1602739">
                <a:moveTo>
                  <a:pt x="3989136" y="1309880"/>
                </a:moveTo>
                <a:lnTo>
                  <a:pt x="648554" y="1309880"/>
                </a:lnTo>
                <a:lnTo>
                  <a:pt x="654523" y="1314579"/>
                </a:lnTo>
                <a:lnTo>
                  <a:pt x="688322" y="1338593"/>
                </a:lnTo>
                <a:lnTo>
                  <a:pt x="721507" y="1358974"/>
                </a:lnTo>
                <a:lnTo>
                  <a:pt x="757098" y="1378117"/>
                </a:lnTo>
                <a:lnTo>
                  <a:pt x="794940" y="1396006"/>
                </a:lnTo>
                <a:lnTo>
                  <a:pt x="834878" y="1412622"/>
                </a:lnTo>
                <a:lnTo>
                  <a:pt x="876756" y="1427948"/>
                </a:lnTo>
                <a:lnTo>
                  <a:pt x="920420" y="1441966"/>
                </a:lnTo>
                <a:lnTo>
                  <a:pt x="965715" y="1454659"/>
                </a:lnTo>
                <a:lnTo>
                  <a:pt x="1012485" y="1466009"/>
                </a:lnTo>
                <a:lnTo>
                  <a:pt x="1060575" y="1475998"/>
                </a:lnTo>
                <a:lnTo>
                  <a:pt x="1109830" y="1484609"/>
                </a:lnTo>
                <a:lnTo>
                  <a:pt x="1160095" y="1491824"/>
                </a:lnTo>
                <a:lnTo>
                  <a:pt x="1211215" y="1497626"/>
                </a:lnTo>
                <a:lnTo>
                  <a:pt x="1263035" y="1501997"/>
                </a:lnTo>
                <a:lnTo>
                  <a:pt x="1315399" y="1504920"/>
                </a:lnTo>
                <a:lnTo>
                  <a:pt x="1368152" y="1506376"/>
                </a:lnTo>
                <a:lnTo>
                  <a:pt x="1421140" y="1506348"/>
                </a:lnTo>
                <a:lnTo>
                  <a:pt x="1474207" y="1504819"/>
                </a:lnTo>
                <a:lnTo>
                  <a:pt x="1527198" y="1501771"/>
                </a:lnTo>
                <a:lnTo>
                  <a:pt x="1579958" y="1497186"/>
                </a:lnTo>
                <a:lnTo>
                  <a:pt x="1632332" y="1491047"/>
                </a:lnTo>
                <a:lnTo>
                  <a:pt x="1684164" y="1483336"/>
                </a:lnTo>
                <a:lnTo>
                  <a:pt x="1735300" y="1474036"/>
                </a:lnTo>
                <a:lnTo>
                  <a:pt x="1785584" y="1463128"/>
                </a:lnTo>
                <a:lnTo>
                  <a:pt x="1834861" y="1450596"/>
                </a:lnTo>
                <a:lnTo>
                  <a:pt x="3082327" y="1450596"/>
                </a:lnTo>
                <a:lnTo>
                  <a:pt x="3108029" y="1432028"/>
                </a:lnTo>
                <a:lnTo>
                  <a:pt x="3134693" y="1409059"/>
                </a:lnTo>
                <a:lnTo>
                  <a:pt x="3157710" y="1384921"/>
                </a:lnTo>
                <a:lnTo>
                  <a:pt x="3176870" y="1359664"/>
                </a:lnTo>
                <a:lnTo>
                  <a:pt x="3856853" y="1359664"/>
                </a:lnTo>
                <a:lnTo>
                  <a:pt x="3872356" y="1355468"/>
                </a:lnTo>
                <a:lnTo>
                  <a:pt x="3922143" y="1338857"/>
                </a:lnTo>
                <a:lnTo>
                  <a:pt x="3968128" y="1320199"/>
                </a:lnTo>
                <a:lnTo>
                  <a:pt x="3989136" y="1309880"/>
                </a:lnTo>
                <a:close/>
              </a:path>
              <a:path w="4806950" h="1602739">
                <a:moveTo>
                  <a:pt x="3856853" y="1359664"/>
                </a:moveTo>
                <a:lnTo>
                  <a:pt x="3176870" y="1359664"/>
                </a:lnTo>
                <a:lnTo>
                  <a:pt x="3220882" y="1371090"/>
                </a:lnTo>
                <a:lnTo>
                  <a:pt x="3266552" y="1380859"/>
                </a:lnTo>
                <a:lnTo>
                  <a:pt x="3313660" y="1388946"/>
                </a:lnTo>
                <a:lnTo>
                  <a:pt x="3361984" y="1395326"/>
                </a:lnTo>
                <a:lnTo>
                  <a:pt x="3411300" y="1399976"/>
                </a:lnTo>
                <a:lnTo>
                  <a:pt x="3461387" y="1402871"/>
                </a:lnTo>
                <a:lnTo>
                  <a:pt x="3512023" y="1403987"/>
                </a:lnTo>
                <a:lnTo>
                  <a:pt x="3577787" y="1402717"/>
                </a:lnTo>
                <a:lnTo>
                  <a:pt x="3641701" y="1398526"/>
                </a:lnTo>
                <a:lnTo>
                  <a:pt x="3703440" y="1391560"/>
                </a:lnTo>
                <a:lnTo>
                  <a:pt x="3762680" y="1381964"/>
                </a:lnTo>
                <a:lnTo>
                  <a:pt x="3819093" y="1369885"/>
                </a:lnTo>
                <a:lnTo>
                  <a:pt x="3856853" y="1359664"/>
                </a:lnTo>
                <a:close/>
              </a:path>
              <a:path w="4806950" h="1602739">
                <a:moveTo>
                  <a:pt x="1179291" y="140907"/>
                </a:moveTo>
                <a:lnTo>
                  <a:pt x="1129310" y="141701"/>
                </a:lnTo>
                <a:lnTo>
                  <a:pt x="1079338" y="144020"/>
                </a:lnTo>
                <a:lnTo>
                  <a:pt x="1015544" y="149227"/>
                </a:lnTo>
                <a:lnTo>
                  <a:pt x="953990" y="156751"/>
                </a:lnTo>
                <a:lnTo>
                  <a:pt x="894868" y="166476"/>
                </a:lnTo>
                <a:lnTo>
                  <a:pt x="838371" y="178288"/>
                </a:lnTo>
                <a:lnTo>
                  <a:pt x="784692" y="192070"/>
                </a:lnTo>
                <a:lnTo>
                  <a:pt x="734023" y="207709"/>
                </a:lnTo>
                <a:lnTo>
                  <a:pt x="686556" y="225090"/>
                </a:lnTo>
                <a:lnTo>
                  <a:pt x="642485" y="244096"/>
                </a:lnTo>
                <a:lnTo>
                  <a:pt x="602001" y="264613"/>
                </a:lnTo>
                <a:lnTo>
                  <a:pt x="565298" y="286525"/>
                </a:lnTo>
                <a:lnTo>
                  <a:pt x="532568" y="309719"/>
                </a:lnTo>
                <a:lnTo>
                  <a:pt x="479795" y="359487"/>
                </a:lnTo>
                <a:lnTo>
                  <a:pt x="445223" y="412998"/>
                </a:lnTo>
                <a:lnTo>
                  <a:pt x="430393" y="469329"/>
                </a:lnTo>
                <a:lnTo>
                  <a:pt x="430863" y="498264"/>
                </a:lnTo>
                <a:lnTo>
                  <a:pt x="436845" y="527560"/>
                </a:lnTo>
                <a:lnTo>
                  <a:pt x="432908" y="532640"/>
                </a:lnTo>
                <a:lnTo>
                  <a:pt x="376382" y="536830"/>
                </a:lnTo>
                <a:lnTo>
                  <a:pt x="321908" y="543969"/>
                </a:lnTo>
                <a:lnTo>
                  <a:pt x="269979" y="553908"/>
                </a:lnTo>
                <a:lnTo>
                  <a:pt x="221088" y="566501"/>
                </a:lnTo>
                <a:lnTo>
                  <a:pt x="175727" y="581601"/>
                </a:lnTo>
                <a:lnTo>
                  <a:pt x="134389" y="599059"/>
                </a:lnTo>
                <a:lnTo>
                  <a:pt x="97566" y="618729"/>
                </a:lnTo>
                <a:lnTo>
                  <a:pt x="65751" y="640463"/>
                </a:lnTo>
                <a:lnTo>
                  <a:pt x="34213" y="669773"/>
                </a:lnTo>
                <a:lnTo>
                  <a:pt x="1603" y="730987"/>
                </a:lnTo>
                <a:lnTo>
                  <a:pt x="0" y="761959"/>
                </a:lnTo>
                <a:lnTo>
                  <a:pt x="7841" y="792553"/>
                </a:lnTo>
                <a:lnTo>
                  <a:pt x="50797" y="850745"/>
                </a:lnTo>
                <a:lnTo>
                  <a:pt x="85379" y="877409"/>
                </a:lnTo>
                <a:lnTo>
                  <a:pt x="128342" y="901832"/>
                </a:lnTo>
                <a:lnTo>
                  <a:pt x="179419" y="923547"/>
                </a:lnTo>
                <a:lnTo>
                  <a:pt x="238344" y="942088"/>
                </a:lnTo>
                <a:lnTo>
                  <a:pt x="186095" y="972278"/>
                </a:lnTo>
                <a:lnTo>
                  <a:pt x="146634" y="1005753"/>
                </a:lnTo>
                <a:lnTo>
                  <a:pt x="120560" y="1041685"/>
                </a:lnTo>
                <a:lnTo>
                  <a:pt x="108471" y="1079244"/>
                </a:lnTo>
                <a:lnTo>
                  <a:pt x="110963" y="1117602"/>
                </a:lnTo>
                <a:lnTo>
                  <a:pt x="139540" y="1170452"/>
                </a:lnTo>
                <a:lnTo>
                  <a:pt x="193855" y="1217018"/>
                </a:lnTo>
                <a:lnTo>
                  <a:pt x="229404" y="1237490"/>
                </a:lnTo>
                <a:lnTo>
                  <a:pt x="269873" y="1255847"/>
                </a:lnTo>
                <a:lnTo>
                  <a:pt x="314759" y="1271908"/>
                </a:lnTo>
                <a:lnTo>
                  <a:pt x="363556" y="1285490"/>
                </a:lnTo>
                <a:lnTo>
                  <a:pt x="415760" y="1296413"/>
                </a:lnTo>
                <a:lnTo>
                  <a:pt x="470867" y="1304494"/>
                </a:lnTo>
                <a:lnTo>
                  <a:pt x="528371" y="1309554"/>
                </a:lnTo>
                <a:lnTo>
                  <a:pt x="587769" y="1311410"/>
                </a:lnTo>
                <a:lnTo>
                  <a:pt x="648554" y="1309880"/>
                </a:lnTo>
                <a:lnTo>
                  <a:pt x="3989136" y="1309880"/>
                </a:lnTo>
                <a:lnTo>
                  <a:pt x="4047392" y="1277322"/>
                </a:lnTo>
                <a:lnTo>
                  <a:pt x="4080019" y="1253394"/>
                </a:lnTo>
                <a:lnTo>
                  <a:pt x="4129640" y="1201287"/>
                </a:lnTo>
                <a:lnTo>
                  <a:pt x="4156246" y="1144482"/>
                </a:lnTo>
                <a:lnTo>
                  <a:pt x="4160104" y="1114681"/>
                </a:lnTo>
                <a:lnTo>
                  <a:pt x="4214562" y="1110193"/>
                </a:lnTo>
                <a:lnTo>
                  <a:pt x="4267964" y="1103936"/>
                </a:lnTo>
                <a:lnTo>
                  <a:pt x="4320111" y="1095947"/>
                </a:lnTo>
                <a:lnTo>
                  <a:pt x="4370803" y="1086260"/>
                </a:lnTo>
                <a:lnTo>
                  <a:pt x="4419840" y="1074911"/>
                </a:lnTo>
                <a:lnTo>
                  <a:pt x="4467022" y="1061936"/>
                </a:lnTo>
                <a:lnTo>
                  <a:pt x="4512148" y="1047371"/>
                </a:lnTo>
                <a:lnTo>
                  <a:pt x="4567541" y="1026066"/>
                </a:lnTo>
                <a:lnTo>
                  <a:pt x="4617317" y="1002894"/>
                </a:lnTo>
                <a:lnTo>
                  <a:pt x="4661419" y="978058"/>
                </a:lnTo>
                <a:lnTo>
                  <a:pt x="4699788" y="951756"/>
                </a:lnTo>
                <a:lnTo>
                  <a:pt x="4732368" y="924191"/>
                </a:lnTo>
                <a:lnTo>
                  <a:pt x="4759100" y="895563"/>
                </a:lnTo>
                <a:lnTo>
                  <a:pt x="4794786" y="835921"/>
                </a:lnTo>
                <a:lnTo>
                  <a:pt x="4806384" y="774438"/>
                </a:lnTo>
                <a:lnTo>
                  <a:pt x="4803005" y="743508"/>
                </a:lnTo>
                <a:lnTo>
                  <a:pt x="4777599" y="682276"/>
                </a:lnTo>
                <a:lnTo>
                  <a:pt x="4726945" y="623220"/>
                </a:lnTo>
                <a:lnTo>
                  <a:pt x="4692005" y="595010"/>
                </a:lnTo>
                <a:lnTo>
                  <a:pt x="4650578" y="567946"/>
                </a:lnTo>
                <a:lnTo>
                  <a:pt x="4658361" y="559302"/>
                </a:lnTo>
                <a:lnTo>
                  <a:pt x="4692065" y="501705"/>
                </a:lnTo>
                <a:lnTo>
                  <a:pt x="4698350" y="471006"/>
                </a:lnTo>
                <a:lnTo>
                  <a:pt x="4696924" y="440664"/>
                </a:lnTo>
                <a:lnTo>
                  <a:pt x="4672188" y="382045"/>
                </a:lnTo>
                <a:lnTo>
                  <a:pt x="4620352" y="327837"/>
                </a:lnTo>
                <a:lnTo>
                  <a:pt x="4585053" y="303008"/>
                </a:lnTo>
                <a:lnTo>
                  <a:pt x="4543915" y="280028"/>
                </a:lnTo>
                <a:lnTo>
                  <a:pt x="4497252" y="259145"/>
                </a:lnTo>
                <a:lnTo>
                  <a:pt x="4445374" y="240607"/>
                </a:lnTo>
                <a:lnTo>
                  <a:pt x="4388594" y="224663"/>
                </a:lnTo>
                <a:lnTo>
                  <a:pt x="4327224" y="211561"/>
                </a:lnTo>
                <a:lnTo>
                  <a:pt x="4261577" y="201551"/>
                </a:lnTo>
                <a:lnTo>
                  <a:pt x="4253859" y="187708"/>
                </a:lnTo>
                <a:lnTo>
                  <a:pt x="1559779" y="187708"/>
                </a:lnTo>
                <a:lnTo>
                  <a:pt x="1515637" y="176825"/>
                </a:lnTo>
                <a:lnTo>
                  <a:pt x="1470189" y="167352"/>
                </a:lnTo>
                <a:lnTo>
                  <a:pt x="1423600" y="159301"/>
                </a:lnTo>
                <a:lnTo>
                  <a:pt x="1376034" y="152689"/>
                </a:lnTo>
                <a:lnTo>
                  <a:pt x="1327655" y="147528"/>
                </a:lnTo>
                <a:lnTo>
                  <a:pt x="1278629" y="143835"/>
                </a:lnTo>
                <a:lnTo>
                  <a:pt x="1229119" y="141623"/>
                </a:lnTo>
                <a:lnTo>
                  <a:pt x="1179291" y="140907"/>
                </a:lnTo>
                <a:close/>
              </a:path>
              <a:path w="4806950" h="1602739">
                <a:moveTo>
                  <a:pt x="2095105" y="44632"/>
                </a:moveTo>
                <a:lnTo>
                  <a:pt x="2041218" y="45283"/>
                </a:lnTo>
                <a:lnTo>
                  <a:pt x="1987897" y="48139"/>
                </a:lnTo>
                <a:lnTo>
                  <a:pt x="1935478" y="53152"/>
                </a:lnTo>
                <a:lnTo>
                  <a:pt x="1884298" y="60277"/>
                </a:lnTo>
                <a:lnTo>
                  <a:pt x="1834692" y="69467"/>
                </a:lnTo>
                <a:lnTo>
                  <a:pt x="1786998" y="80676"/>
                </a:lnTo>
                <a:lnTo>
                  <a:pt x="1741550" y="93856"/>
                </a:lnTo>
                <a:lnTo>
                  <a:pt x="1698686" y="108962"/>
                </a:lnTo>
                <a:lnTo>
                  <a:pt x="1658740" y="125946"/>
                </a:lnTo>
                <a:lnTo>
                  <a:pt x="1622050" y="144763"/>
                </a:lnTo>
                <a:lnTo>
                  <a:pt x="1588951" y="165366"/>
                </a:lnTo>
                <a:lnTo>
                  <a:pt x="1559779" y="187708"/>
                </a:lnTo>
                <a:lnTo>
                  <a:pt x="4253859" y="187708"/>
                </a:lnTo>
                <a:lnTo>
                  <a:pt x="4243271" y="168718"/>
                </a:lnTo>
                <a:lnTo>
                  <a:pt x="4215376" y="137555"/>
                </a:lnTo>
                <a:lnTo>
                  <a:pt x="4195665" y="122049"/>
                </a:lnTo>
                <a:lnTo>
                  <a:pt x="2498944" y="122049"/>
                </a:lnTo>
                <a:lnTo>
                  <a:pt x="2467343" y="108865"/>
                </a:lnTo>
                <a:lnTo>
                  <a:pt x="2398378" y="85830"/>
                </a:lnTo>
                <a:lnTo>
                  <a:pt x="2361276" y="76075"/>
                </a:lnTo>
                <a:lnTo>
                  <a:pt x="2309598" y="65005"/>
                </a:lnTo>
                <a:lnTo>
                  <a:pt x="2256806" y="56372"/>
                </a:lnTo>
                <a:lnTo>
                  <a:pt x="2203235" y="50130"/>
                </a:lnTo>
                <a:lnTo>
                  <a:pt x="2149223" y="46233"/>
                </a:lnTo>
                <a:lnTo>
                  <a:pt x="2095105" y="44632"/>
                </a:lnTo>
                <a:close/>
              </a:path>
              <a:path w="4806950" h="1602739">
                <a:moveTo>
                  <a:pt x="2936648" y="0"/>
                </a:moveTo>
                <a:lnTo>
                  <a:pt x="2883140" y="1177"/>
                </a:lnTo>
                <a:lnTo>
                  <a:pt x="2830495" y="5002"/>
                </a:lnTo>
                <a:lnTo>
                  <a:pt x="2779202" y="11400"/>
                </a:lnTo>
                <a:lnTo>
                  <a:pt x="2729747" y="20299"/>
                </a:lnTo>
                <a:lnTo>
                  <a:pt x="2682619" y="31623"/>
                </a:lnTo>
                <a:lnTo>
                  <a:pt x="2638305" y="45300"/>
                </a:lnTo>
                <a:lnTo>
                  <a:pt x="2597293" y="61254"/>
                </a:lnTo>
                <a:lnTo>
                  <a:pt x="2560071" y="79413"/>
                </a:lnTo>
                <a:lnTo>
                  <a:pt x="2527125" y="99703"/>
                </a:lnTo>
                <a:lnTo>
                  <a:pt x="2498944" y="122049"/>
                </a:lnTo>
                <a:lnTo>
                  <a:pt x="4195665" y="122049"/>
                </a:lnTo>
                <a:lnTo>
                  <a:pt x="4178422" y="108483"/>
                </a:lnTo>
                <a:lnTo>
                  <a:pt x="4141193" y="86743"/>
                </a:lnTo>
                <a:lnTo>
                  <a:pt x="3318729" y="86743"/>
                </a:lnTo>
                <a:lnTo>
                  <a:pt x="3282653" y="67624"/>
                </a:lnTo>
                <a:lnTo>
                  <a:pt x="3242148" y="50564"/>
                </a:lnTo>
                <a:lnTo>
                  <a:pt x="3197643" y="35719"/>
                </a:lnTo>
                <a:lnTo>
                  <a:pt x="3149565" y="23243"/>
                </a:lnTo>
                <a:lnTo>
                  <a:pt x="3097479" y="13092"/>
                </a:lnTo>
                <a:lnTo>
                  <a:pt x="3044305" y="5883"/>
                </a:lnTo>
                <a:lnTo>
                  <a:pt x="2990533" y="1544"/>
                </a:lnTo>
                <a:lnTo>
                  <a:pt x="2936648" y="0"/>
                </a:lnTo>
                <a:close/>
              </a:path>
              <a:path w="4806950" h="1602739">
                <a:moveTo>
                  <a:pt x="3737811" y="365"/>
                </a:moveTo>
                <a:lnTo>
                  <a:pt x="3686045" y="1177"/>
                </a:lnTo>
                <a:lnTo>
                  <a:pt x="3634687" y="4218"/>
                </a:lnTo>
                <a:lnTo>
                  <a:pt x="3584120" y="9475"/>
                </a:lnTo>
                <a:lnTo>
                  <a:pt x="3534725" y="16932"/>
                </a:lnTo>
                <a:lnTo>
                  <a:pt x="3486885" y="26577"/>
                </a:lnTo>
                <a:lnTo>
                  <a:pt x="3440983" y="38394"/>
                </a:lnTo>
                <a:lnTo>
                  <a:pt x="3397402" y="52371"/>
                </a:lnTo>
                <a:lnTo>
                  <a:pt x="3356523" y="68492"/>
                </a:lnTo>
                <a:lnTo>
                  <a:pt x="3318729" y="86743"/>
                </a:lnTo>
                <a:lnTo>
                  <a:pt x="4141193" y="86743"/>
                </a:lnTo>
                <a:lnTo>
                  <a:pt x="4079459" y="58295"/>
                </a:lnTo>
                <a:lnTo>
                  <a:pt x="4035549" y="43105"/>
                </a:lnTo>
                <a:lnTo>
                  <a:pt x="3989369" y="30243"/>
                </a:lnTo>
                <a:lnTo>
                  <a:pt x="3941301" y="19695"/>
                </a:lnTo>
                <a:lnTo>
                  <a:pt x="3891730" y="11448"/>
                </a:lnTo>
                <a:lnTo>
                  <a:pt x="3841035" y="5487"/>
                </a:lnTo>
                <a:lnTo>
                  <a:pt x="3789602" y="1797"/>
                </a:lnTo>
                <a:lnTo>
                  <a:pt x="3737811" y="36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97228" y="897506"/>
            <a:ext cx="4806950" cy="1602740"/>
          </a:xfrm>
          <a:custGeom>
            <a:avLst/>
            <a:gdLst/>
            <a:ahLst/>
            <a:cxnLst/>
            <a:rect l="l" t="t" r="r" b="b"/>
            <a:pathLst>
              <a:path w="4806950" h="1602739">
                <a:moveTo>
                  <a:pt x="436845" y="527560"/>
                </a:moveTo>
                <a:lnTo>
                  <a:pt x="430863" y="498264"/>
                </a:lnTo>
                <a:lnTo>
                  <a:pt x="430393" y="469329"/>
                </a:lnTo>
                <a:lnTo>
                  <a:pt x="435244" y="440868"/>
                </a:lnTo>
                <a:lnTo>
                  <a:pt x="460138" y="385832"/>
                </a:lnTo>
                <a:lnTo>
                  <a:pt x="504002" y="334078"/>
                </a:lnTo>
                <a:lnTo>
                  <a:pt x="565298" y="286525"/>
                </a:lnTo>
                <a:lnTo>
                  <a:pt x="602001" y="264613"/>
                </a:lnTo>
                <a:lnTo>
                  <a:pt x="642485" y="244096"/>
                </a:lnTo>
                <a:lnTo>
                  <a:pt x="686556" y="225090"/>
                </a:lnTo>
                <a:lnTo>
                  <a:pt x="734023" y="207709"/>
                </a:lnTo>
                <a:lnTo>
                  <a:pt x="784692" y="192070"/>
                </a:lnTo>
                <a:lnTo>
                  <a:pt x="838371" y="178288"/>
                </a:lnTo>
                <a:lnTo>
                  <a:pt x="894868" y="166476"/>
                </a:lnTo>
                <a:lnTo>
                  <a:pt x="953990" y="156751"/>
                </a:lnTo>
                <a:lnTo>
                  <a:pt x="1015544" y="149227"/>
                </a:lnTo>
                <a:lnTo>
                  <a:pt x="1079338" y="144020"/>
                </a:lnTo>
                <a:lnTo>
                  <a:pt x="1129310" y="141701"/>
                </a:lnTo>
                <a:lnTo>
                  <a:pt x="1179291" y="140907"/>
                </a:lnTo>
                <a:lnTo>
                  <a:pt x="1229119" y="141623"/>
                </a:lnTo>
                <a:lnTo>
                  <a:pt x="1278629" y="143835"/>
                </a:lnTo>
                <a:lnTo>
                  <a:pt x="1327655" y="147528"/>
                </a:lnTo>
                <a:lnTo>
                  <a:pt x="1376034" y="152689"/>
                </a:lnTo>
                <a:lnTo>
                  <a:pt x="1423600" y="159301"/>
                </a:lnTo>
                <a:lnTo>
                  <a:pt x="1470189" y="167352"/>
                </a:lnTo>
                <a:lnTo>
                  <a:pt x="1515637" y="176825"/>
                </a:lnTo>
                <a:lnTo>
                  <a:pt x="1559779" y="187708"/>
                </a:lnTo>
                <a:lnTo>
                  <a:pt x="1588951" y="165366"/>
                </a:lnTo>
                <a:lnTo>
                  <a:pt x="1622050" y="144763"/>
                </a:lnTo>
                <a:lnTo>
                  <a:pt x="1658740" y="125946"/>
                </a:lnTo>
                <a:lnTo>
                  <a:pt x="1698686" y="108962"/>
                </a:lnTo>
                <a:lnTo>
                  <a:pt x="1741550" y="93856"/>
                </a:lnTo>
                <a:lnTo>
                  <a:pt x="1786998" y="80676"/>
                </a:lnTo>
                <a:lnTo>
                  <a:pt x="1834692" y="69467"/>
                </a:lnTo>
                <a:lnTo>
                  <a:pt x="1884298" y="60277"/>
                </a:lnTo>
                <a:lnTo>
                  <a:pt x="1935478" y="53152"/>
                </a:lnTo>
                <a:lnTo>
                  <a:pt x="1987897" y="48139"/>
                </a:lnTo>
                <a:lnTo>
                  <a:pt x="2041218" y="45283"/>
                </a:lnTo>
                <a:lnTo>
                  <a:pt x="2095105" y="44632"/>
                </a:lnTo>
                <a:lnTo>
                  <a:pt x="2149223" y="46233"/>
                </a:lnTo>
                <a:lnTo>
                  <a:pt x="2203235" y="50130"/>
                </a:lnTo>
                <a:lnTo>
                  <a:pt x="2256806" y="56372"/>
                </a:lnTo>
                <a:lnTo>
                  <a:pt x="2309598" y="65005"/>
                </a:lnTo>
                <a:lnTo>
                  <a:pt x="2361276" y="76075"/>
                </a:lnTo>
                <a:lnTo>
                  <a:pt x="2398378" y="85830"/>
                </a:lnTo>
                <a:lnTo>
                  <a:pt x="2467343" y="108865"/>
                </a:lnTo>
                <a:lnTo>
                  <a:pt x="2498944" y="122049"/>
                </a:lnTo>
                <a:lnTo>
                  <a:pt x="2527125" y="99703"/>
                </a:lnTo>
                <a:lnTo>
                  <a:pt x="2560071" y="79413"/>
                </a:lnTo>
                <a:lnTo>
                  <a:pt x="2597293" y="61254"/>
                </a:lnTo>
                <a:lnTo>
                  <a:pt x="2638305" y="45300"/>
                </a:lnTo>
                <a:lnTo>
                  <a:pt x="2682619" y="31623"/>
                </a:lnTo>
                <a:lnTo>
                  <a:pt x="2729747" y="20299"/>
                </a:lnTo>
                <a:lnTo>
                  <a:pt x="2779202" y="11400"/>
                </a:lnTo>
                <a:lnTo>
                  <a:pt x="2830495" y="5002"/>
                </a:lnTo>
                <a:lnTo>
                  <a:pt x="2883140" y="1177"/>
                </a:lnTo>
                <a:lnTo>
                  <a:pt x="2936648" y="0"/>
                </a:lnTo>
                <a:lnTo>
                  <a:pt x="2990533" y="1544"/>
                </a:lnTo>
                <a:lnTo>
                  <a:pt x="3044305" y="5883"/>
                </a:lnTo>
                <a:lnTo>
                  <a:pt x="3097479" y="13092"/>
                </a:lnTo>
                <a:lnTo>
                  <a:pt x="3149565" y="23243"/>
                </a:lnTo>
                <a:lnTo>
                  <a:pt x="3197643" y="35719"/>
                </a:lnTo>
                <a:lnTo>
                  <a:pt x="3242148" y="50564"/>
                </a:lnTo>
                <a:lnTo>
                  <a:pt x="3282653" y="67624"/>
                </a:lnTo>
                <a:lnTo>
                  <a:pt x="3318729" y="86743"/>
                </a:lnTo>
                <a:lnTo>
                  <a:pt x="3356523" y="68492"/>
                </a:lnTo>
                <a:lnTo>
                  <a:pt x="3397402" y="52371"/>
                </a:lnTo>
                <a:lnTo>
                  <a:pt x="3440983" y="38394"/>
                </a:lnTo>
                <a:lnTo>
                  <a:pt x="3486885" y="26577"/>
                </a:lnTo>
                <a:lnTo>
                  <a:pt x="3534725" y="16932"/>
                </a:lnTo>
                <a:lnTo>
                  <a:pt x="3584120" y="9475"/>
                </a:lnTo>
                <a:lnTo>
                  <a:pt x="3634687" y="4218"/>
                </a:lnTo>
                <a:lnTo>
                  <a:pt x="3686045" y="1177"/>
                </a:lnTo>
                <a:lnTo>
                  <a:pt x="3737811" y="365"/>
                </a:lnTo>
                <a:lnTo>
                  <a:pt x="3789602" y="1797"/>
                </a:lnTo>
                <a:lnTo>
                  <a:pt x="3841035" y="5487"/>
                </a:lnTo>
                <a:lnTo>
                  <a:pt x="3891730" y="11448"/>
                </a:lnTo>
                <a:lnTo>
                  <a:pt x="3941301" y="19695"/>
                </a:lnTo>
                <a:lnTo>
                  <a:pt x="3989369" y="30243"/>
                </a:lnTo>
                <a:lnTo>
                  <a:pt x="4035549" y="43105"/>
                </a:lnTo>
                <a:lnTo>
                  <a:pt x="4079459" y="58295"/>
                </a:lnTo>
                <a:lnTo>
                  <a:pt x="4132940" y="81923"/>
                </a:lnTo>
                <a:lnTo>
                  <a:pt x="4178422" y="108483"/>
                </a:lnTo>
                <a:lnTo>
                  <a:pt x="4215376" y="137555"/>
                </a:lnTo>
                <a:lnTo>
                  <a:pt x="4243271" y="168718"/>
                </a:lnTo>
                <a:lnTo>
                  <a:pt x="4261577" y="201551"/>
                </a:lnTo>
                <a:lnTo>
                  <a:pt x="4327224" y="211561"/>
                </a:lnTo>
                <a:lnTo>
                  <a:pt x="4388594" y="224663"/>
                </a:lnTo>
                <a:lnTo>
                  <a:pt x="4445374" y="240607"/>
                </a:lnTo>
                <a:lnTo>
                  <a:pt x="4497252" y="259145"/>
                </a:lnTo>
                <a:lnTo>
                  <a:pt x="4543915" y="280028"/>
                </a:lnTo>
                <a:lnTo>
                  <a:pt x="4585053" y="303008"/>
                </a:lnTo>
                <a:lnTo>
                  <a:pt x="4620352" y="327837"/>
                </a:lnTo>
                <a:lnTo>
                  <a:pt x="4649501" y="354265"/>
                </a:lnTo>
                <a:lnTo>
                  <a:pt x="4688099" y="410927"/>
                </a:lnTo>
                <a:lnTo>
                  <a:pt x="4698350" y="471006"/>
                </a:lnTo>
                <a:lnTo>
                  <a:pt x="4692065" y="501705"/>
                </a:lnTo>
                <a:lnTo>
                  <a:pt x="4671974" y="541586"/>
                </a:lnTo>
                <a:lnTo>
                  <a:pt x="4650578" y="567946"/>
                </a:lnTo>
                <a:lnTo>
                  <a:pt x="4692005" y="595010"/>
                </a:lnTo>
                <a:lnTo>
                  <a:pt x="4726945" y="623220"/>
                </a:lnTo>
                <a:lnTo>
                  <a:pt x="4755457" y="652376"/>
                </a:lnTo>
                <a:lnTo>
                  <a:pt x="4793429" y="712721"/>
                </a:lnTo>
                <a:lnTo>
                  <a:pt x="4806384" y="774438"/>
                </a:lnTo>
                <a:lnTo>
                  <a:pt x="4803625" y="805309"/>
                </a:lnTo>
                <a:lnTo>
                  <a:pt x="4779925" y="866072"/>
                </a:lnTo>
                <a:lnTo>
                  <a:pt x="4732368" y="924191"/>
                </a:lnTo>
                <a:lnTo>
                  <a:pt x="4699788" y="951756"/>
                </a:lnTo>
                <a:lnTo>
                  <a:pt x="4661419" y="978058"/>
                </a:lnTo>
                <a:lnTo>
                  <a:pt x="4617317" y="1002894"/>
                </a:lnTo>
                <a:lnTo>
                  <a:pt x="4567541" y="1026066"/>
                </a:lnTo>
                <a:lnTo>
                  <a:pt x="4512148" y="1047371"/>
                </a:lnTo>
                <a:lnTo>
                  <a:pt x="4467022" y="1061936"/>
                </a:lnTo>
                <a:lnTo>
                  <a:pt x="4419840" y="1074911"/>
                </a:lnTo>
                <a:lnTo>
                  <a:pt x="4370803" y="1086260"/>
                </a:lnTo>
                <a:lnTo>
                  <a:pt x="4320111" y="1095947"/>
                </a:lnTo>
                <a:lnTo>
                  <a:pt x="4267964" y="1103936"/>
                </a:lnTo>
                <a:lnTo>
                  <a:pt x="4214562" y="1110193"/>
                </a:lnTo>
                <a:lnTo>
                  <a:pt x="4160104" y="1114681"/>
                </a:lnTo>
                <a:lnTo>
                  <a:pt x="4156246" y="1144482"/>
                </a:lnTo>
                <a:lnTo>
                  <a:pt x="4129640" y="1201287"/>
                </a:lnTo>
                <a:lnTo>
                  <a:pt x="4080019" y="1253394"/>
                </a:lnTo>
                <a:lnTo>
                  <a:pt x="4047392" y="1277322"/>
                </a:lnTo>
                <a:lnTo>
                  <a:pt x="4009986" y="1299639"/>
                </a:lnTo>
                <a:lnTo>
                  <a:pt x="3968128" y="1320199"/>
                </a:lnTo>
                <a:lnTo>
                  <a:pt x="3922143" y="1338857"/>
                </a:lnTo>
                <a:lnTo>
                  <a:pt x="3872356" y="1355468"/>
                </a:lnTo>
                <a:lnTo>
                  <a:pt x="3819093" y="1369885"/>
                </a:lnTo>
                <a:lnTo>
                  <a:pt x="3762680" y="1381964"/>
                </a:lnTo>
                <a:lnTo>
                  <a:pt x="3703440" y="1391560"/>
                </a:lnTo>
                <a:lnTo>
                  <a:pt x="3641701" y="1398526"/>
                </a:lnTo>
                <a:lnTo>
                  <a:pt x="3577787" y="1402717"/>
                </a:lnTo>
                <a:lnTo>
                  <a:pt x="3512023" y="1403987"/>
                </a:lnTo>
                <a:lnTo>
                  <a:pt x="3461387" y="1402871"/>
                </a:lnTo>
                <a:lnTo>
                  <a:pt x="3411300" y="1399976"/>
                </a:lnTo>
                <a:lnTo>
                  <a:pt x="3361984" y="1395326"/>
                </a:lnTo>
                <a:lnTo>
                  <a:pt x="3313660" y="1388946"/>
                </a:lnTo>
                <a:lnTo>
                  <a:pt x="3266552" y="1380859"/>
                </a:lnTo>
                <a:lnTo>
                  <a:pt x="3220882" y="1371090"/>
                </a:lnTo>
                <a:lnTo>
                  <a:pt x="3176870" y="1359664"/>
                </a:lnTo>
                <a:lnTo>
                  <a:pt x="3157710" y="1384921"/>
                </a:lnTo>
                <a:lnTo>
                  <a:pt x="3108029" y="1432028"/>
                </a:lnTo>
                <a:lnTo>
                  <a:pt x="3044586" y="1474256"/>
                </a:lnTo>
                <a:lnTo>
                  <a:pt x="3008225" y="1493413"/>
                </a:lnTo>
                <a:lnTo>
                  <a:pt x="2969047" y="1511199"/>
                </a:lnTo>
                <a:lnTo>
                  <a:pt x="2927260" y="1527561"/>
                </a:lnTo>
                <a:lnTo>
                  <a:pt x="2883073" y="1542451"/>
                </a:lnTo>
                <a:lnTo>
                  <a:pt x="2836693" y="1555816"/>
                </a:lnTo>
                <a:lnTo>
                  <a:pt x="2788328" y="1567607"/>
                </a:lnTo>
                <a:lnTo>
                  <a:pt x="2738186" y="1577772"/>
                </a:lnTo>
                <a:lnTo>
                  <a:pt x="2686476" y="1586262"/>
                </a:lnTo>
                <a:lnTo>
                  <a:pt x="2633404" y="1593024"/>
                </a:lnTo>
                <a:lnTo>
                  <a:pt x="2579180" y="1598009"/>
                </a:lnTo>
                <a:lnTo>
                  <a:pt x="2524010" y="1601166"/>
                </a:lnTo>
                <a:lnTo>
                  <a:pt x="2468103" y="1602445"/>
                </a:lnTo>
                <a:lnTo>
                  <a:pt x="2411667" y="1601793"/>
                </a:lnTo>
                <a:lnTo>
                  <a:pt x="2354909" y="1599162"/>
                </a:lnTo>
                <a:lnTo>
                  <a:pt x="2298038" y="1594500"/>
                </a:lnTo>
                <a:lnTo>
                  <a:pt x="2241261" y="1587756"/>
                </a:lnTo>
                <a:lnTo>
                  <a:pt x="2186718" y="1579164"/>
                </a:lnTo>
                <a:lnTo>
                  <a:pt x="2134051" y="1568756"/>
                </a:lnTo>
                <a:lnTo>
                  <a:pt x="2083461" y="1556599"/>
                </a:lnTo>
                <a:lnTo>
                  <a:pt x="2035152" y="1542757"/>
                </a:lnTo>
                <a:lnTo>
                  <a:pt x="1989324" y="1527298"/>
                </a:lnTo>
                <a:lnTo>
                  <a:pt x="1946179" y="1510286"/>
                </a:lnTo>
                <a:lnTo>
                  <a:pt x="1905919" y="1491788"/>
                </a:lnTo>
                <a:lnTo>
                  <a:pt x="1868746" y="1471869"/>
                </a:lnTo>
                <a:lnTo>
                  <a:pt x="1834861" y="1450596"/>
                </a:lnTo>
                <a:lnTo>
                  <a:pt x="1785584" y="1463128"/>
                </a:lnTo>
                <a:lnTo>
                  <a:pt x="1735300" y="1474036"/>
                </a:lnTo>
                <a:lnTo>
                  <a:pt x="1684164" y="1483336"/>
                </a:lnTo>
                <a:lnTo>
                  <a:pt x="1632332" y="1491047"/>
                </a:lnTo>
                <a:lnTo>
                  <a:pt x="1579958" y="1497186"/>
                </a:lnTo>
                <a:lnTo>
                  <a:pt x="1527198" y="1501771"/>
                </a:lnTo>
                <a:lnTo>
                  <a:pt x="1474207" y="1504819"/>
                </a:lnTo>
                <a:lnTo>
                  <a:pt x="1421140" y="1506348"/>
                </a:lnTo>
                <a:lnTo>
                  <a:pt x="1368152" y="1506376"/>
                </a:lnTo>
                <a:lnTo>
                  <a:pt x="1315399" y="1504920"/>
                </a:lnTo>
                <a:lnTo>
                  <a:pt x="1263035" y="1501997"/>
                </a:lnTo>
                <a:lnTo>
                  <a:pt x="1211215" y="1497626"/>
                </a:lnTo>
                <a:lnTo>
                  <a:pt x="1160095" y="1491824"/>
                </a:lnTo>
                <a:lnTo>
                  <a:pt x="1109830" y="1484609"/>
                </a:lnTo>
                <a:lnTo>
                  <a:pt x="1060575" y="1475998"/>
                </a:lnTo>
                <a:lnTo>
                  <a:pt x="1012485" y="1466009"/>
                </a:lnTo>
                <a:lnTo>
                  <a:pt x="965715" y="1454659"/>
                </a:lnTo>
                <a:lnTo>
                  <a:pt x="920420" y="1441966"/>
                </a:lnTo>
                <a:lnTo>
                  <a:pt x="876756" y="1427948"/>
                </a:lnTo>
                <a:lnTo>
                  <a:pt x="834878" y="1412622"/>
                </a:lnTo>
                <a:lnTo>
                  <a:pt x="794940" y="1396006"/>
                </a:lnTo>
                <a:lnTo>
                  <a:pt x="757098" y="1378117"/>
                </a:lnTo>
                <a:lnTo>
                  <a:pt x="721507" y="1358974"/>
                </a:lnTo>
                <a:lnTo>
                  <a:pt x="688322" y="1338593"/>
                </a:lnTo>
                <a:lnTo>
                  <a:pt x="654523" y="1314579"/>
                </a:lnTo>
                <a:lnTo>
                  <a:pt x="648554" y="1309880"/>
                </a:lnTo>
                <a:lnTo>
                  <a:pt x="587769" y="1311410"/>
                </a:lnTo>
                <a:lnTo>
                  <a:pt x="528371" y="1309554"/>
                </a:lnTo>
                <a:lnTo>
                  <a:pt x="470867" y="1304494"/>
                </a:lnTo>
                <a:lnTo>
                  <a:pt x="415760" y="1296413"/>
                </a:lnTo>
                <a:lnTo>
                  <a:pt x="363556" y="1285490"/>
                </a:lnTo>
                <a:lnTo>
                  <a:pt x="314759" y="1271908"/>
                </a:lnTo>
                <a:lnTo>
                  <a:pt x="269873" y="1255847"/>
                </a:lnTo>
                <a:lnTo>
                  <a:pt x="229404" y="1237490"/>
                </a:lnTo>
                <a:lnTo>
                  <a:pt x="193855" y="1217018"/>
                </a:lnTo>
                <a:lnTo>
                  <a:pt x="139540" y="1170452"/>
                </a:lnTo>
                <a:lnTo>
                  <a:pt x="110963" y="1117602"/>
                </a:lnTo>
                <a:lnTo>
                  <a:pt x="108471" y="1079244"/>
                </a:lnTo>
                <a:lnTo>
                  <a:pt x="120560" y="1041685"/>
                </a:lnTo>
                <a:lnTo>
                  <a:pt x="146634" y="1005753"/>
                </a:lnTo>
                <a:lnTo>
                  <a:pt x="186095" y="972278"/>
                </a:lnTo>
                <a:lnTo>
                  <a:pt x="238344" y="942088"/>
                </a:lnTo>
                <a:lnTo>
                  <a:pt x="179419" y="923547"/>
                </a:lnTo>
                <a:lnTo>
                  <a:pt x="128342" y="901832"/>
                </a:lnTo>
                <a:lnTo>
                  <a:pt x="85379" y="877409"/>
                </a:lnTo>
                <a:lnTo>
                  <a:pt x="50797" y="850745"/>
                </a:lnTo>
                <a:lnTo>
                  <a:pt x="24863" y="822304"/>
                </a:lnTo>
                <a:lnTo>
                  <a:pt x="0" y="761959"/>
                </a:lnTo>
                <a:lnTo>
                  <a:pt x="1603" y="730987"/>
                </a:lnTo>
                <a:lnTo>
                  <a:pt x="34213" y="669773"/>
                </a:lnTo>
                <a:lnTo>
                  <a:pt x="65751" y="640463"/>
                </a:lnTo>
                <a:lnTo>
                  <a:pt x="97566" y="618729"/>
                </a:lnTo>
                <a:lnTo>
                  <a:pt x="134389" y="599059"/>
                </a:lnTo>
                <a:lnTo>
                  <a:pt x="175727" y="581601"/>
                </a:lnTo>
                <a:lnTo>
                  <a:pt x="221088" y="566501"/>
                </a:lnTo>
                <a:lnTo>
                  <a:pt x="269979" y="553908"/>
                </a:lnTo>
                <a:lnTo>
                  <a:pt x="321908" y="543969"/>
                </a:lnTo>
                <a:lnTo>
                  <a:pt x="376382" y="536830"/>
                </a:lnTo>
                <a:lnTo>
                  <a:pt x="432908" y="532640"/>
                </a:lnTo>
                <a:lnTo>
                  <a:pt x="436845" y="527560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0779" y="1833372"/>
            <a:ext cx="281940" cy="30480"/>
          </a:xfrm>
          <a:custGeom>
            <a:avLst/>
            <a:gdLst/>
            <a:ahLst/>
            <a:cxnLst/>
            <a:rect l="l" t="t" r="r" b="b"/>
            <a:pathLst>
              <a:path w="281940" h="30480">
                <a:moveTo>
                  <a:pt x="281431" y="29463"/>
                </a:moveTo>
                <a:lnTo>
                  <a:pt x="232398" y="30094"/>
                </a:lnTo>
                <a:lnTo>
                  <a:pt x="183717" y="28457"/>
                </a:lnTo>
                <a:lnTo>
                  <a:pt x="135762" y="24590"/>
                </a:lnTo>
                <a:lnTo>
                  <a:pt x="88909" y="18532"/>
                </a:lnTo>
                <a:lnTo>
                  <a:pt x="43530" y="10322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47433" y="2186304"/>
            <a:ext cx="123189" cy="14604"/>
          </a:xfrm>
          <a:custGeom>
            <a:avLst/>
            <a:gdLst/>
            <a:ahLst/>
            <a:cxnLst/>
            <a:rect l="l" t="t" r="r" b="b"/>
            <a:pathLst>
              <a:path w="123190" h="14605">
                <a:moveTo>
                  <a:pt x="123190" y="0"/>
                </a:moveTo>
                <a:lnTo>
                  <a:pt x="93225" y="4881"/>
                </a:lnTo>
                <a:lnTo>
                  <a:pt x="62642" y="8858"/>
                </a:lnTo>
                <a:lnTo>
                  <a:pt x="31535" y="11930"/>
                </a:lnTo>
                <a:lnTo>
                  <a:pt x="0" y="14097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7668" y="2277110"/>
            <a:ext cx="74295" cy="64769"/>
          </a:xfrm>
          <a:custGeom>
            <a:avLst/>
            <a:gdLst/>
            <a:ahLst/>
            <a:cxnLst/>
            <a:rect l="l" t="t" r="r" b="b"/>
            <a:pathLst>
              <a:path w="74295" h="64769">
                <a:moveTo>
                  <a:pt x="74167" y="64515"/>
                </a:moveTo>
                <a:lnTo>
                  <a:pt x="52792" y="49095"/>
                </a:lnTo>
                <a:lnTo>
                  <a:pt x="33274" y="33162"/>
                </a:lnTo>
                <a:lnTo>
                  <a:pt x="15660" y="16777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74480" y="2180717"/>
            <a:ext cx="29845" cy="71120"/>
          </a:xfrm>
          <a:custGeom>
            <a:avLst/>
            <a:gdLst/>
            <a:ahLst/>
            <a:cxnLst/>
            <a:rect l="l" t="t" r="r" b="b"/>
            <a:pathLst>
              <a:path w="29845" h="71119">
                <a:moveTo>
                  <a:pt x="29718" y="0"/>
                </a:moveTo>
                <a:lnTo>
                  <a:pt x="25360" y="17948"/>
                </a:lnTo>
                <a:lnTo>
                  <a:pt x="18954" y="35766"/>
                </a:lnTo>
                <a:lnTo>
                  <a:pt x="10501" y="53417"/>
                </a:lnTo>
                <a:lnTo>
                  <a:pt x="0" y="70866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93351" y="1743329"/>
            <a:ext cx="361315" cy="264795"/>
          </a:xfrm>
          <a:custGeom>
            <a:avLst/>
            <a:gdLst/>
            <a:ahLst/>
            <a:cxnLst/>
            <a:rect l="l" t="t" r="r" b="b"/>
            <a:pathLst>
              <a:path w="361315" h="264794">
                <a:moveTo>
                  <a:pt x="0" y="0"/>
                </a:moveTo>
                <a:lnTo>
                  <a:pt x="64301" y="16346"/>
                </a:lnTo>
                <a:lnTo>
                  <a:pt x="123310" y="35644"/>
                </a:lnTo>
                <a:lnTo>
                  <a:pt x="176664" y="57628"/>
                </a:lnTo>
                <a:lnTo>
                  <a:pt x="223999" y="82035"/>
                </a:lnTo>
                <a:lnTo>
                  <a:pt x="264953" y="108600"/>
                </a:lnTo>
                <a:lnTo>
                  <a:pt x="299164" y="137059"/>
                </a:lnTo>
                <a:lnTo>
                  <a:pt x="326268" y="167147"/>
                </a:lnTo>
                <a:lnTo>
                  <a:pt x="357706" y="231152"/>
                </a:lnTo>
                <a:lnTo>
                  <a:pt x="361315" y="264541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84611" y="1461642"/>
            <a:ext cx="161290" cy="99695"/>
          </a:xfrm>
          <a:custGeom>
            <a:avLst/>
            <a:gdLst/>
            <a:ahLst/>
            <a:cxnLst/>
            <a:rect l="l" t="t" r="r" b="b"/>
            <a:pathLst>
              <a:path w="161290" h="99694">
                <a:moveTo>
                  <a:pt x="160909" y="0"/>
                </a:moveTo>
                <a:lnTo>
                  <a:pt x="130373" y="27820"/>
                </a:lnTo>
                <a:lnTo>
                  <a:pt x="93122" y="53784"/>
                </a:lnTo>
                <a:lnTo>
                  <a:pt x="49537" y="77652"/>
                </a:lnTo>
                <a:lnTo>
                  <a:pt x="0" y="99187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59441" y="1093469"/>
            <a:ext cx="8890" cy="46990"/>
          </a:xfrm>
          <a:custGeom>
            <a:avLst/>
            <a:gdLst/>
            <a:ahLst/>
            <a:cxnLst/>
            <a:rect l="l" t="t" r="r" b="b"/>
            <a:pathLst>
              <a:path w="8890" h="46990">
                <a:moveTo>
                  <a:pt x="0" y="0"/>
                </a:moveTo>
                <a:lnTo>
                  <a:pt x="4026" y="11644"/>
                </a:lnTo>
                <a:lnTo>
                  <a:pt x="6778" y="23336"/>
                </a:lnTo>
                <a:lnTo>
                  <a:pt x="8268" y="35075"/>
                </a:lnTo>
                <a:lnTo>
                  <a:pt x="8508" y="46862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32010" y="979042"/>
            <a:ext cx="82550" cy="60325"/>
          </a:xfrm>
          <a:custGeom>
            <a:avLst/>
            <a:gdLst/>
            <a:ahLst/>
            <a:cxnLst/>
            <a:rect l="l" t="t" r="r" b="b"/>
            <a:pathLst>
              <a:path w="82550" h="60325">
                <a:moveTo>
                  <a:pt x="0" y="59817"/>
                </a:moveTo>
                <a:lnTo>
                  <a:pt x="16986" y="43898"/>
                </a:lnTo>
                <a:lnTo>
                  <a:pt x="36449" y="28575"/>
                </a:lnTo>
                <a:lnTo>
                  <a:pt x="58293" y="13918"/>
                </a:lnTo>
                <a:lnTo>
                  <a:pt x="82423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61120" y="1015746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69">
                <a:moveTo>
                  <a:pt x="0" y="51562"/>
                </a:moveTo>
                <a:lnTo>
                  <a:pt x="7358" y="38254"/>
                </a:lnTo>
                <a:lnTo>
                  <a:pt x="16478" y="25209"/>
                </a:lnTo>
                <a:lnTo>
                  <a:pt x="27360" y="12449"/>
                </a:lnTo>
                <a:lnTo>
                  <a:pt x="40004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56500" y="1084833"/>
            <a:ext cx="144780" cy="50165"/>
          </a:xfrm>
          <a:custGeom>
            <a:avLst/>
            <a:gdLst/>
            <a:ahLst/>
            <a:cxnLst/>
            <a:rect l="l" t="t" r="r" b="b"/>
            <a:pathLst>
              <a:path w="144779" h="50165">
                <a:moveTo>
                  <a:pt x="0" y="0"/>
                </a:moveTo>
                <a:lnTo>
                  <a:pt x="38582" y="10995"/>
                </a:lnTo>
                <a:lnTo>
                  <a:pt x="75580" y="23002"/>
                </a:lnTo>
                <a:lnTo>
                  <a:pt x="110888" y="35986"/>
                </a:lnTo>
                <a:lnTo>
                  <a:pt x="144399" y="49911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34201" y="1425066"/>
            <a:ext cx="25400" cy="52705"/>
          </a:xfrm>
          <a:custGeom>
            <a:avLst/>
            <a:gdLst/>
            <a:ahLst/>
            <a:cxnLst/>
            <a:rect l="l" t="t" r="r" b="b"/>
            <a:pathLst>
              <a:path w="25400" h="52705">
                <a:moveTo>
                  <a:pt x="25146" y="52705"/>
                </a:moveTo>
                <a:lnTo>
                  <a:pt x="17145" y="39701"/>
                </a:lnTo>
                <a:lnTo>
                  <a:pt x="10287" y="26590"/>
                </a:lnTo>
                <a:lnTo>
                  <a:pt x="4572" y="13360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46569" y="1159002"/>
            <a:ext cx="2946782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ts val="2155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只顯示使用者本人</a:t>
            </a:r>
            <a:endParaRPr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 marL="12700" marR="5080" algn="ctr">
              <a:lnSpc>
                <a:spcPts val="2160"/>
              </a:lnSpc>
              <a:spcBef>
                <a:spcPts val="65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嘉獎一次、嘉獎二次與記功 一次、記功二次的待檢視獎</a:t>
            </a:r>
            <a:endParaRPr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 algn="ctr">
              <a:lnSpc>
                <a:spcPts val="2100"/>
              </a:lnSpc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勵資料</a:t>
            </a:r>
            <a:endParaRPr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2942" y="2637282"/>
            <a:ext cx="599440" cy="711835"/>
          </a:xfrm>
          <a:custGeom>
            <a:avLst/>
            <a:gdLst/>
            <a:ahLst/>
            <a:cxnLst/>
            <a:rect l="l" t="t" r="r" b="b"/>
            <a:pathLst>
              <a:path w="599439" h="711835">
                <a:moveTo>
                  <a:pt x="0" y="711708"/>
                </a:moveTo>
                <a:lnTo>
                  <a:pt x="598932" y="711708"/>
                </a:lnTo>
                <a:lnTo>
                  <a:pt x="598932" y="0"/>
                </a:lnTo>
                <a:lnTo>
                  <a:pt x="0" y="0"/>
                </a:lnTo>
                <a:lnTo>
                  <a:pt x="0" y="711708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53715" y="3940026"/>
            <a:ext cx="4037329" cy="1667510"/>
          </a:xfrm>
          <a:custGeom>
            <a:avLst/>
            <a:gdLst/>
            <a:ahLst/>
            <a:cxnLst/>
            <a:rect l="l" t="t" r="r" b="b"/>
            <a:pathLst>
              <a:path w="4037329" h="1667510">
                <a:moveTo>
                  <a:pt x="2588720" y="1509543"/>
                </a:moveTo>
                <a:lnTo>
                  <a:pt x="1541217" y="1509543"/>
                </a:lnTo>
                <a:lnTo>
                  <a:pt x="1578349" y="1537751"/>
                </a:lnTo>
                <a:lnTo>
                  <a:pt x="1619948" y="1563602"/>
                </a:lnTo>
                <a:lnTo>
                  <a:pt x="1665661" y="1586945"/>
                </a:lnTo>
                <a:lnTo>
                  <a:pt x="1715136" y="1607633"/>
                </a:lnTo>
                <a:lnTo>
                  <a:pt x="1768018" y="1625515"/>
                </a:lnTo>
                <a:lnTo>
                  <a:pt x="1823955" y="1640442"/>
                </a:lnTo>
                <a:lnTo>
                  <a:pt x="1882593" y="1652266"/>
                </a:lnTo>
                <a:lnTo>
                  <a:pt x="1938240" y="1660256"/>
                </a:lnTo>
                <a:lnTo>
                  <a:pt x="1993955" y="1665306"/>
                </a:lnTo>
                <a:lnTo>
                  <a:pt x="2049462" y="1667503"/>
                </a:lnTo>
                <a:lnTo>
                  <a:pt x="2104482" y="1666928"/>
                </a:lnTo>
                <a:lnTo>
                  <a:pt x="2158740" y="1663666"/>
                </a:lnTo>
                <a:lnTo>
                  <a:pt x="2211956" y="1657801"/>
                </a:lnTo>
                <a:lnTo>
                  <a:pt x="2263855" y="1649417"/>
                </a:lnTo>
                <a:lnTo>
                  <a:pt x="2314159" y="1638598"/>
                </a:lnTo>
                <a:lnTo>
                  <a:pt x="2362590" y="1625428"/>
                </a:lnTo>
                <a:lnTo>
                  <a:pt x="2408872" y="1609990"/>
                </a:lnTo>
                <a:lnTo>
                  <a:pt x="2452727" y="1592368"/>
                </a:lnTo>
                <a:lnTo>
                  <a:pt x="2493877" y="1572647"/>
                </a:lnTo>
                <a:lnTo>
                  <a:pt x="2532047" y="1550911"/>
                </a:lnTo>
                <a:lnTo>
                  <a:pt x="2566958" y="1527242"/>
                </a:lnTo>
                <a:lnTo>
                  <a:pt x="2588720" y="1509543"/>
                </a:lnTo>
                <a:close/>
              </a:path>
              <a:path w="4037329" h="1667510">
                <a:moveTo>
                  <a:pt x="3351416" y="1363112"/>
                </a:moveTo>
                <a:lnTo>
                  <a:pt x="544775" y="1363112"/>
                </a:lnTo>
                <a:lnTo>
                  <a:pt x="549728" y="1368065"/>
                </a:lnTo>
                <a:lnTo>
                  <a:pt x="583259" y="1397092"/>
                </a:lnTo>
                <a:lnTo>
                  <a:pt x="617137" y="1421904"/>
                </a:lnTo>
                <a:lnTo>
                  <a:pt x="653810" y="1444882"/>
                </a:lnTo>
                <a:lnTo>
                  <a:pt x="693057" y="1465996"/>
                </a:lnTo>
                <a:lnTo>
                  <a:pt x="734661" y="1485215"/>
                </a:lnTo>
                <a:lnTo>
                  <a:pt x="778399" y="1502506"/>
                </a:lnTo>
                <a:lnTo>
                  <a:pt x="824053" y="1517841"/>
                </a:lnTo>
                <a:lnTo>
                  <a:pt x="871403" y="1531186"/>
                </a:lnTo>
                <a:lnTo>
                  <a:pt x="920228" y="1542511"/>
                </a:lnTo>
                <a:lnTo>
                  <a:pt x="970309" y="1551786"/>
                </a:lnTo>
                <a:lnTo>
                  <a:pt x="1021427" y="1558978"/>
                </a:lnTo>
                <a:lnTo>
                  <a:pt x="1073361" y="1564057"/>
                </a:lnTo>
                <a:lnTo>
                  <a:pt x="1125891" y="1566992"/>
                </a:lnTo>
                <a:lnTo>
                  <a:pt x="1178797" y="1567752"/>
                </a:lnTo>
                <a:lnTo>
                  <a:pt x="1231860" y="1566305"/>
                </a:lnTo>
                <a:lnTo>
                  <a:pt x="1284860" y="1562620"/>
                </a:lnTo>
                <a:lnTo>
                  <a:pt x="1337577" y="1556666"/>
                </a:lnTo>
                <a:lnTo>
                  <a:pt x="1389791" y="1548413"/>
                </a:lnTo>
                <a:lnTo>
                  <a:pt x="1441282" y="1537829"/>
                </a:lnTo>
                <a:lnTo>
                  <a:pt x="1491831" y="1524883"/>
                </a:lnTo>
                <a:lnTo>
                  <a:pt x="1541217" y="1509543"/>
                </a:lnTo>
                <a:lnTo>
                  <a:pt x="2588720" y="1509543"/>
                </a:lnTo>
                <a:lnTo>
                  <a:pt x="2598332" y="1501726"/>
                </a:lnTo>
                <a:lnTo>
                  <a:pt x="2625894" y="1474445"/>
                </a:lnTo>
                <a:lnTo>
                  <a:pt x="2649366" y="1445485"/>
                </a:lnTo>
                <a:lnTo>
                  <a:pt x="2668469" y="1414928"/>
                </a:lnTo>
                <a:lnTo>
                  <a:pt x="3239253" y="1414928"/>
                </a:lnTo>
                <a:lnTo>
                  <a:pt x="3269755" y="1403857"/>
                </a:lnTo>
                <a:lnTo>
                  <a:pt x="3312921" y="1384410"/>
                </a:lnTo>
                <a:lnTo>
                  <a:pt x="3351416" y="1363112"/>
                </a:lnTo>
                <a:close/>
              </a:path>
              <a:path w="4037329" h="1667510">
                <a:moveTo>
                  <a:pt x="3239253" y="1414928"/>
                </a:moveTo>
                <a:lnTo>
                  <a:pt x="2668469" y="1414928"/>
                </a:lnTo>
                <a:lnTo>
                  <a:pt x="2711736" y="1428627"/>
                </a:lnTo>
                <a:lnTo>
                  <a:pt x="2756876" y="1439976"/>
                </a:lnTo>
                <a:lnTo>
                  <a:pt x="2803582" y="1448933"/>
                </a:lnTo>
                <a:lnTo>
                  <a:pt x="2851547" y="1455455"/>
                </a:lnTo>
                <a:lnTo>
                  <a:pt x="2900465" y="1459502"/>
                </a:lnTo>
                <a:lnTo>
                  <a:pt x="2950028" y="1461029"/>
                </a:lnTo>
                <a:lnTo>
                  <a:pt x="3008886" y="1459500"/>
                </a:lnTo>
                <a:lnTo>
                  <a:pt x="3065958" y="1454527"/>
                </a:lnTo>
                <a:lnTo>
                  <a:pt x="3120914" y="1446293"/>
                </a:lnTo>
                <a:lnTo>
                  <a:pt x="3173420" y="1434981"/>
                </a:lnTo>
                <a:lnTo>
                  <a:pt x="3223144" y="1420775"/>
                </a:lnTo>
                <a:lnTo>
                  <a:pt x="3239253" y="1414928"/>
                </a:lnTo>
                <a:close/>
              </a:path>
              <a:path w="4037329" h="1667510">
                <a:moveTo>
                  <a:pt x="1011471" y="146460"/>
                </a:moveTo>
                <a:lnTo>
                  <a:pt x="959055" y="146745"/>
                </a:lnTo>
                <a:lnTo>
                  <a:pt x="906598" y="149500"/>
                </a:lnTo>
                <a:lnTo>
                  <a:pt x="846818" y="155716"/>
                </a:lnTo>
                <a:lnTo>
                  <a:pt x="789412" y="164928"/>
                </a:lnTo>
                <a:lnTo>
                  <a:pt x="734606" y="176970"/>
                </a:lnTo>
                <a:lnTo>
                  <a:pt x="682627" y="191672"/>
                </a:lnTo>
                <a:lnTo>
                  <a:pt x="633700" y="208869"/>
                </a:lnTo>
                <a:lnTo>
                  <a:pt x="588052" y="228392"/>
                </a:lnTo>
                <a:lnTo>
                  <a:pt x="545907" y="250074"/>
                </a:lnTo>
                <a:lnTo>
                  <a:pt x="507491" y="273748"/>
                </a:lnTo>
                <a:lnTo>
                  <a:pt x="473031" y="299246"/>
                </a:lnTo>
                <a:lnTo>
                  <a:pt x="442753" y="326400"/>
                </a:lnTo>
                <a:lnTo>
                  <a:pt x="416881" y="355043"/>
                </a:lnTo>
                <a:lnTo>
                  <a:pt x="379263" y="416126"/>
                </a:lnTo>
                <a:lnTo>
                  <a:pt x="361983" y="481154"/>
                </a:lnTo>
                <a:lnTo>
                  <a:pt x="361535" y="514729"/>
                </a:lnTo>
                <a:lnTo>
                  <a:pt x="366848" y="548788"/>
                </a:lnTo>
                <a:lnTo>
                  <a:pt x="363546" y="553995"/>
                </a:lnTo>
                <a:lnTo>
                  <a:pt x="309423" y="559261"/>
                </a:lnTo>
                <a:lnTo>
                  <a:pt x="257628" y="568488"/>
                </a:lnTo>
                <a:lnTo>
                  <a:pt x="208778" y="581454"/>
                </a:lnTo>
                <a:lnTo>
                  <a:pt x="163492" y="597937"/>
                </a:lnTo>
                <a:lnTo>
                  <a:pt x="122387" y="617714"/>
                </a:lnTo>
                <a:lnTo>
                  <a:pt x="86081" y="640563"/>
                </a:lnTo>
                <a:lnTo>
                  <a:pt x="55190" y="666263"/>
                </a:lnTo>
                <a:lnTo>
                  <a:pt x="26501" y="699897"/>
                </a:lnTo>
                <a:lnTo>
                  <a:pt x="8203" y="734758"/>
                </a:lnTo>
                <a:lnTo>
                  <a:pt x="0" y="770200"/>
                </a:lnTo>
                <a:lnTo>
                  <a:pt x="1590" y="805575"/>
                </a:lnTo>
                <a:lnTo>
                  <a:pt x="32961" y="873540"/>
                </a:lnTo>
                <a:lnTo>
                  <a:pt x="62144" y="904834"/>
                </a:lnTo>
                <a:lnTo>
                  <a:pt x="99927" y="933475"/>
                </a:lnTo>
                <a:lnTo>
                  <a:pt x="146011" y="958815"/>
                </a:lnTo>
                <a:lnTo>
                  <a:pt x="200097" y="980207"/>
                </a:lnTo>
                <a:lnTo>
                  <a:pt x="156215" y="1011624"/>
                </a:lnTo>
                <a:lnTo>
                  <a:pt x="123056" y="1046467"/>
                </a:lnTo>
                <a:lnTo>
                  <a:pt x="101132" y="1083864"/>
                </a:lnTo>
                <a:lnTo>
                  <a:pt x="90955" y="1122943"/>
                </a:lnTo>
                <a:lnTo>
                  <a:pt x="93036" y="1162833"/>
                </a:lnTo>
                <a:lnTo>
                  <a:pt x="123889" y="1227253"/>
                </a:lnTo>
                <a:lnTo>
                  <a:pt x="150654" y="1256035"/>
                </a:lnTo>
                <a:lnTo>
                  <a:pt x="184048" y="1282117"/>
                </a:lnTo>
                <a:lnTo>
                  <a:pt x="223372" y="1305191"/>
                </a:lnTo>
                <a:lnTo>
                  <a:pt x="267928" y="1324947"/>
                </a:lnTo>
                <a:lnTo>
                  <a:pt x="317020" y="1341075"/>
                </a:lnTo>
                <a:lnTo>
                  <a:pt x="369948" y="1353265"/>
                </a:lnTo>
                <a:lnTo>
                  <a:pt x="426015" y="1361208"/>
                </a:lnTo>
                <a:lnTo>
                  <a:pt x="484524" y="1364593"/>
                </a:lnTo>
                <a:lnTo>
                  <a:pt x="544775" y="1363112"/>
                </a:lnTo>
                <a:lnTo>
                  <a:pt x="3351416" y="1363112"/>
                </a:lnTo>
                <a:lnTo>
                  <a:pt x="3387587" y="1338664"/>
                </a:lnTo>
                <a:lnTo>
                  <a:pt x="3418423" y="1312731"/>
                </a:lnTo>
                <a:lnTo>
                  <a:pt x="3465441" y="1255659"/>
                </a:lnTo>
                <a:lnTo>
                  <a:pt x="3490706" y="1192868"/>
                </a:lnTo>
                <a:lnTo>
                  <a:pt x="3494350" y="1159785"/>
                </a:lnTo>
                <a:lnTo>
                  <a:pt x="3547666" y="1154187"/>
                </a:lnTo>
                <a:lnTo>
                  <a:pt x="3599737" y="1146074"/>
                </a:lnTo>
                <a:lnTo>
                  <a:pt x="3650291" y="1135512"/>
                </a:lnTo>
                <a:lnTo>
                  <a:pt x="3699056" y="1122570"/>
                </a:lnTo>
                <a:lnTo>
                  <a:pt x="3745760" y="1107313"/>
                </a:lnTo>
                <a:lnTo>
                  <a:pt x="3790133" y="1089808"/>
                </a:lnTo>
                <a:lnTo>
                  <a:pt x="3839423" y="1066180"/>
                </a:lnTo>
                <a:lnTo>
                  <a:pt x="3883383" y="1040375"/>
                </a:lnTo>
                <a:lnTo>
                  <a:pt x="3921954" y="1012641"/>
                </a:lnTo>
                <a:lnTo>
                  <a:pt x="3955079" y="983232"/>
                </a:lnTo>
                <a:lnTo>
                  <a:pt x="3982698" y="952396"/>
                </a:lnTo>
                <a:lnTo>
                  <a:pt x="4004754" y="920385"/>
                </a:lnTo>
                <a:lnTo>
                  <a:pt x="4031941" y="853842"/>
                </a:lnTo>
                <a:lnTo>
                  <a:pt x="4036956" y="819811"/>
                </a:lnTo>
                <a:lnTo>
                  <a:pt x="4036174" y="785609"/>
                </a:lnTo>
                <a:lnTo>
                  <a:pt x="4016983" y="717690"/>
                </a:lnTo>
                <a:lnTo>
                  <a:pt x="3973903" y="652094"/>
                </a:lnTo>
                <a:lnTo>
                  <a:pt x="3943258" y="620793"/>
                </a:lnTo>
                <a:lnTo>
                  <a:pt x="3906465" y="590825"/>
                </a:lnTo>
                <a:lnTo>
                  <a:pt x="3912964" y="581802"/>
                </a:lnTo>
                <a:lnTo>
                  <a:pt x="3941869" y="519441"/>
                </a:lnTo>
                <a:lnTo>
                  <a:pt x="3946746" y="485043"/>
                </a:lnTo>
                <a:lnTo>
                  <a:pt x="3944158" y="451124"/>
                </a:lnTo>
                <a:lnTo>
                  <a:pt x="3917894" y="386015"/>
                </a:lnTo>
                <a:lnTo>
                  <a:pt x="3894873" y="355470"/>
                </a:lnTo>
                <a:lnTo>
                  <a:pt x="3865696" y="326696"/>
                </a:lnTo>
                <a:lnTo>
                  <a:pt x="3830691" y="300016"/>
                </a:lnTo>
                <a:lnTo>
                  <a:pt x="3790184" y="275752"/>
                </a:lnTo>
                <a:lnTo>
                  <a:pt x="3744504" y="254227"/>
                </a:lnTo>
                <a:lnTo>
                  <a:pt x="3693977" y="235764"/>
                </a:lnTo>
                <a:lnTo>
                  <a:pt x="3638932" y="220687"/>
                </a:lnTo>
                <a:lnTo>
                  <a:pt x="3579694" y="209317"/>
                </a:lnTo>
                <a:lnTo>
                  <a:pt x="3572753" y="194966"/>
                </a:lnTo>
                <a:lnTo>
                  <a:pt x="1310204" y="194966"/>
                </a:lnTo>
                <a:lnTo>
                  <a:pt x="1263624" y="181053"/>
                </a:lnTo>
                <a:lnTo>
                  <a:pt x="1215405" y="169431"/>
                </a:lnTo>
                <a:lnTo>
                  <a:pt x="1165814" y="160132"/>
                </a:lnTo>
                <a:lnTo>
                  <a:pt x="1115117" y="153183"/>
                </a:lnTo>
                <a:lnTo>
                  <a:pt x="1063580" y="148616"/>
                </a:lnTo>
                <a:lnTo>
                  <a:pt x="1011471" y="146460"/>
                </a:lnTo>
                <a:close/>
              </a:path>
              <a:path w="4037329" h="1667510">
                <a:moveTo>
                  <a:pt x="1729521" y="46245"/>
                </a:moveTo>
                <a:lnTo>
                  <a:pt x="1678598" y="48918"/>
                </a:lnTo>
                <a:lnTo>
                  <a:pt x="1628578" y="54493"/>
                </a:lnTo>
                <a:lnTo>
                  <a:pt x="1579871" y="62898"/>
                </a:lnTo>
                <a:lnTo>
                  <a:pt x="1532889" y="74060"/>
                </a:lnTo>
                <a:lnTo>
                  <a:pt x="1488042" y="87910"/>
                </a:lnTo>
                <a:lnTo>
                  <a:pt x="1445740" y="104375"/>
                </a:lnTo>
                <a:lnTo>
                  <a:pt x="1406395" y="123385"/>
                </a:lnTo>
                <a:lnTo>
                  <a:pt x="1370417" y="144868"/>
                </a:lnTo>
                <a:lnTo>
                  <a:pt x="1338216" y="168752"/>
                </a:lnTo>
                <a:lnTo>
                  <a:pt x="1310204" y="194966"/>
                </a:lnTo>
                <a:lnTo>
                  <a:pt x="3572753" y="194966"/>
                </a:lnTo>
                <a:lnTo>
                  <a:pt x="3559194" y="166931"/>
                </a:lnTo>
                <a:lnTo>
                  <a:pt x="3526275" y="127402"/>
                </a:lnTo>
                <a:lnTo>
                  <a:pt x="3525329" y="126640"/>
                </a:lnTo>
                <a:lnTo>
                  <a:pt x="2099001" y="126640"/>
                </a:lnTo>
                <a:lnTo>
                  <a:pt x="2072441" y="112928"/>
                </a:lnTo>
                <a:lnTo>
                  <a:pt x="2014509" y="89028"/>
                </a:lnTo>
                <a:lnTo>
                  <a:pt x="1934027" y="65987"/>
                </a:lnTo>
                <a:lnTo>
                  <a:pt x="1883600" y="56343"/>
                </a:lnTo>
                <a:lnTo>
                  <a:pt x="1832432" y="49886"/>
                </a:lnTo>
                <a:lnTo>
                  <a:pt x="1780936" y="46543"/>
                </a:lnTo>
                <a:lnTo>
                  <a:pt x="1729521" y="46245"/>
                </a:lnTo>
                <a:close/>
              </a:path>
              <a:path w="4037329" h="1667510">
                <a:moveTo>
                  <a:pt x="2489300" y="0"/>
                </a:moveTo>
                <a:lnTo>
                  <a:pt x="2436613" y="67"/>
                </a:lnTo>
                <a:lnTo>
                  <a:pt x="2384820" y="3917"/>
                </a:lnTo>
                <a:lnTo>
                  <a:pt x="2334428" y="11435"/>
                </a:lnTo>
                <a:lnTo>
                  <a:pt x="2286136" y="22497"/>
                </a:lnTo>
                <a:lnTo>
                  <a:pt x="2240597" y="36978"/>
                </a:lnTo>
                <a:lnTo>
                  <a:pt x="2198462" y="54756"/>
                </a:lnTo>
                <a:lnTo>
                  <a:pt x="2160384" y="75708"/>
                </a:lnTo>
                <a:lnTo>
                  <a:pt x="2127013" y="99710"/>
                </a:lnTo>
                <a:lnTo>
                  <a:pt x="2099001" y="126640"/>
                </a:lnTo>
                <a:lnTo>
                  <a:pt x="3525329" y="126640"/>
                </a:lnTo>
                <a:lnTo>
                  <a:pt x="3481807" y="91588"/>
                </a:lnTo>
                <a:lnTo>
                  <a:pt x="3478893" y="89937"/>
                </a:lnTo>
                <a:lnTo>
                  <a:pt x="2787595" y="89937"/>
                </a:lnTo>
                <a:lnTo>
                  <a:pt x="2757318" y="70008"/>
                </a:lnTo>
                <a:lnTo>
                  <a:pt x="2723302" y="52234"/>
                </a:lnTo>
                <a:lnTo>
                  <a:pt x="2685904" y="36770"/>
                </a:lnTo>
                <a:lnTo>
                  <a:pt x="2645482" y="23770"/>
                </a:lnTo>
                <a:lnTo>
                  <a:pt x="2594362" y="11730"/>
                </a:lnTo>
                <a:lnTo>
                  <a:pt x="2542084" y="3847"/>
                </a:lnTo>
                <a:lnTo>
                  <a:pt x="2489300" y="0"/>
                </a:lnTo>
                <a:close/>
              </a:path>
              <a:path w="4037329" h="1667510">
                <a:moveTo>
                  <a:pt x="3145928" y="67"/>
                </a:moveTo>
                <a:lnTo>
                  <a:pt x="3096221" y="847"/>
                </a:lnTo>
                <a:lnTo>
                  <a:pt x="3046960" y="4659"/>
                </a:lnTo>
                <a:lnTo>
                  <a:pt x="2998623" y="11481"/>
                </a:lnTo>
                <a:lnTo>
                  <a:pt x="2951691" y="21289"/>
                </a:lnTo>
                <a:lnTo>
                  <a:pt x="2906642" y="34062"/>
                </a:lnTo>
                <a:lnTo>
                  <a:pt x="2863957" y="49776"/>
                </a:lnTo>
                <a:lnTo>
                  <a:pt x="2824115" y="68409"/>
                </a:lnTo>
                <a:lnTo>
                  <a:pt x="2787595" y="89937"/>
                </a:lnTo>
                <a:lnTo>
                  <a:pt x="3478893" y="89937"/>
                </a:lnTo>
                <a:lnTo>
                  <a:pt x="3426659" y="60346"/>
                </a:lnTo>
                <a:lnTo>
                  <a:pt x="3384353" y="42453"/>
                </a:lnTo>
                <a:lnTo>
                  <a:pt x="3339614" y="27729"/>
                </a:lnTo>
                <a:lnTo>
                  <a:pt x="3292923" y="16151"/>
                </a:lnTo>
                <a:lnTo>
                  <a:pt x="3244758" y="7696"/>
                </a:lnTo>
                <a:lnTo>
                  <a:pt x="3195600" y="2343"/>
                </a:lnTo>
                <a:lnTo>
                  <a:pt x="3145928" y="6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53715" y="3940026"/>
            <a:ext cx="4037329" cy="1667510"/>
          </a:xfrm>
          <a:custGeom>
            <a:avLst/>
            <a:gdLst/>
            <a:ahLst/>
            <a:cxnLst/>
            <a:rect l="l" t="t" r="r" b="b"/>
            <a:pathLst>
              <a:path w="4037329" h="1667510">
                <a:moveTo>
                  <a:pt x="366848" y="548788"/>
                </a:moveTo>
                <a:lnTo>
                  <a:pt x="361535" y="514729"/>
                </a:lnTo>
                <a:lnTo>
                  <a:pt x="361983" y="481154"/>
                </a:lnTo>
                <a:lnTo>
                  <a:pt x="367968" y="448230"/>
                </a:lnTo>
                <a:lnTo>
                  <a:pt x="395643" y="385007"/>
                </a:lnTo>
                <a:lnTo>
                  <a:pt x="442753" y="326400"/>
                </a:lnTo>
                <a:lnTo>
                  <a:pt x="473031" y="299246"/>
                </a:lnTo>
                <a:lnTo>
                  <a:pt x="507491" y="273748"/>
                </a:lnTo>
                <a:lnTo>
                  <a:pt x="545907" y="250074"/>
                </a:lnTo>
                <a:lnTo>
                  <a:pt x="588052" y="228392"/>
                </a:lnTo>
                <a:lnTo>
                  <a:pt x="633700" y="208869"/>
                </a:lnTo>
                <a:lnTo>
                  <a:pt x="682627" y="191672"/>
                </a:lnTo>
                <a:lnTo>
                  <a:pt x="734606" y="176970"/>
                </a:lnTo>
                <a:lnTo>
                  <a:pt x="789412" y="164928"/>
                </a:lnTo>
                <a:lnTo>
                  <a:pt x="846818" y="155716"/>
                </a:lnTo>
                <a:lnTo>
                  <a:pt x="906598" y="149500"/>
                </a:lnTo>
                <a:lnTo>
                  <a:pt x="959055" y="146745"/>
                </a:lnTo>
                <a:lnTo>
                  <a:pt x="1011471" y="146460"/>
                </a:lnTo>
                <a:lnTo>
                  <a:pt x="1063580" y="148616"/>
                </a:lnTo>
                <a:lnTo>
                  <a:pt x="1115117" y="153183"/>
                </a:lnTo>
                <a:lnTo>
                  <a:pt x="1165814" y="160132"/>
                </a:lnTo>
                <a:lnTo>
                  <a:pt x="1215405" y="169431"/>
                </a:lnTo>
                <a:lnTo>
                  <a:pt x="1263624" y="181053"/>
                </a:lnTo>
                <a:lnTo>
                  <a:pt x="1310204" y="194966"/>
                </a:lnTo>
                <a:lnTo>
                  <a:pt x="1338216" y="168752"/>
                </a:lnTo>
                <a:lnTo>
                  <a:pt x="1370417" y="144868"/>
                </a:lnTo>
                <a:lnTo>
                  <a:pt x="1406395" y="123385"/>
                </a:lnTo>
                <a:lnTo>
                  <a:pt x="1445740" y="104375"/>
                </a:lnTo>
                <a:lnTo>
                  <a:pt x="1488042" y="87910"/>
                </a:lnTo>
                <a:lnTo>
                  <a:pt x="1532889" y="74060"/>
                </a:lnTo>
                <a:lnTo>
                  <a:pt x="1579871" y="62898"/>
                </a:lnTo>
                <a:lnTo>
                  <a:pt x="1628578" y="54493"/>
                </a:lnTo>
                <a:lnTo>
                  <a:pt x="1678598" y="48918"/>
                </a:lnTo>
                <a:lnTo>
                  <a:pt x="1729521" y="46245"/>
                </a:lnTo>
                <a:lnTo>
                  <a:pt x="1780936" y="46543"/>
                </a:lnTo>
                <a:lnTo>
                  <a:pt x="1832432" y="49886"/>
                </a:lnTo>
                <a:lnTo>
                  <a:pt x="1883600" y="56343"/>
                </a:lnTo>
                <a:lnTo>
                  <a:pt x="1934027" y="65987"/>
                </a:lnTo>
                <a:lnTo>
                  <a:pt x="1983304" y="78888"/>
                </a:lnTo>
                <a:lnTo>
                  <a:pt x="2044249" y="100383"/>
                </a:lnTo>
                <a:lnTo>
                  <a:pt x="2099001" y="126640"/>
                </a:lnTo>
                <a:lnTo>
                  <a:pt x="2127013" y="99710"/>
                </a:lnTo>
                <a:lnTo>
                  <a:pt x="2160384" y="75708"/>
                </a:lnTo>
                <a:lnTo>
                  <a:pt x="2198462" y="54756"/>
                </a:lnTo>
                <a:lnTo>
                  <a:pt x="2240597" y="36978"/>
                </a:lnTo>
                <a:lnTo>
                  <a:pt x="2286136" y="22497"/>
                </a:lnTo>
                <a:lnTo>
                  <a:pt x="2334428" y="11435"/>
                </a:lnTo>
                <a:lnTo>
                  <a:pt x="2384820" y="3917"/>
                </a:lnTo>
                <a:lnTo>
                  <a:pt x="2436661" y="64"/>
                </a:lnTo>
                <a:lnTo>
                  <a:pt x="2489300" y="0"/>
                </a:lnTo>
                <a:lnTo>
                  <a:pt x="2542084" y="3847"/>
                </a:lnTo>
                <a:lnTo>
                  <a:pt x="2594362" y="11730"/>
                </a:lnTo>
                <a:lnTo>
                  <a:pt x="2645482" y="23770"/>
                </a:lnTo>
                <a:lnTo>
                  <a:pt x="2685904" y="36770"/>
                </a:lnTo>
                <a:lnTo>
                  <a:pt x="2723302" y="52234"/>
                </a:lnTo>
                <a:lnTo>
                  <a:pt x="2757318" y="70008"/>
                </a:lnTo>
                <a:lnTo>
                  <a:pt x="2787595" y="89937"/>
                </a:lnTo>
                <a:lnTo>
                  <a:pt x="2824115" y="68409"/>
                </a:lnTo>
                <a:lnTo>
                  <a:pt x="2863957" y="49776"/>
                </a:lnTo>
                <a:lnTo>
                  <a:pt x="2906642" y="34062"/>
                </a:lnTo>
                <a:lnTo>
                  <a:pt x="2951691" y="21289"/>
                </a:lnTo>
                <a:lnTo>
                  <a:pt x="2998623" y="11481"/>
                </a:lnTo>
                <a:lnTo>
                  <a:pt x="3046960" y="4659"/>
                </a:lnTo>
                <a:lnTo>
                  <a:pt x="3096221" y="847"/>
                </a:lnTo>
                <a:lnTo>
                  <a:pt x="3145928" y="67"/>
                </a:lnTo>
                <a:lnTo>
                  <a:pt x="3195600" y="2343"/>
                </a:lnTo>
                <a:lnTo>
                  <a:pt x="3244758" y="7696"/>
                </a:lnTo>
                <a:lnTo>
                  <a:pt x="3292923" y="16151"/>
                </a:lnTo>
                <a:lnTo>
                  <a:pt x="3339614" y="27729"/>
                </a:lnTo>
                <a:lnTo>
                  <a:pt x="3384353" y="42453"/>
                </a:lnTo>
                <a:lnTo>
                  <a:pt x="3426659" y="60346"/>
                </a:lnTo>
                <a:lnTo>
                  <a:pt x="3481807" y="91588"/>
                </a:lnTo>
                <a:lnTo>
                  <a:pt x="3526275" y="127402"/>
                </a:lnTo>
                <a:lnTo>
                  <a:pt x="3559194" y="166931"/>
                </a:lnTo>
                <a:lnTo>
                  <a:pt x="3579694" y="209317"/>
                </a:lnTo>
                <a:lnTo>
                  <a:pt x="3638932" y="220687"/>
                </a:lnTo>
                <a:lnTo>
                  <a:pt x="3693977" y="235764"/>
                </a:lnTo>
                <a:lnTo>
                  <a:pt x="3744504" y="254227"/>
                </a:lnTo>
                <a:lnTo>
                  <a:pt x="3790184" y="275752"/>
                </a:lnTo>
                <a:lnTo>
                  <a:pt x="3830691" y="300016"/>
                </a:lnTo>
                <a:lnTo>
                  <a:pt x="3865696" y="326696"/>
                </a:lnTo>
                <a:lnTo>
                  <a:pt x="3894873" y="355470"/>
                </a:lnTo>
                <a:lnTo>
                  <a:pt x="3917894" y="386015"/>
                </a:lnTo>
                <a:lnTo>
                  <a:pt x="3944158" y="451124"/>
                </a:lnTo>
                <a:lnTo>
                  <a:pt x="3946746" y="485043"/>
                </a:lnTo>
                <a:lnTo>
                  <a:pt x="3941869" y="519441"/>
                </a:lnTo>
                <a:lnTo>
                  <a:pt x="3924343" y="563375"/>
                </a:lnTo>
                <a:lnTo>
                  <a:pt x="3906465" y="590825"/>
                </a:lnTo>
                <a:lnTo>
                  <a:pt x="3943258" y="620793"/>
                </a:lnTo>
                <a:lnTo>
                  <a:pt x="3973903" y="652094"/>
                </a:lnTo>
                <a:lnTo>
                  <a:pt x="3998458" y="684477"/>
                </a:lnTo>
                <a:lnTo>
                  <a:pt x="4029535" y="751485"/>
                </a:lnTo>
                <a:lnTo>
                  <a:pt x="4036956" y="819811"/>
                </a:lnTo>
                <a:lnTo>
                  <a:pt x="4031941" y="853842"/>
                </a:lnTo>
                <a:lnTo>
                  <a:pt x="4004754" y="920385"/>
                </a:lnTo>
                <a:lnTo>
                  <a:pt x="3982698" y="952396"/>
                </a:lnTo>
                <a:lnTo>
                  <a:pt x="3955079" y="983232"/>
                </a:lnTo>
                <a:lnTo>
                  <a:pt x="3921954" y="1012641"/>
                </a:lnTo>
                <a:lnTo>
                  <a:pt x="3883383" y="1040375"/>
                </a:lnTo>
                <a:lnTo>
                  <a:pt x="3839423" y="1066180"/>
                </a:lnTo>
                <a:lnTo>
                  <a:pt x="3790133" y="1089808"/>
                </a:lnTo>
                <a:lnTo>
                  <a:pt x="3745760" y="1107313"/>
                </a:lnTo>
                <a:lnTo>
                  <a:pt x="3699056" y="1122570"/>
                </a:lnTo>
                <a:lnTo>
                  <a:pt x="3650291" y="1135512"/>
                </a:lnTo>
                <a:lnTo>
                  <a:pt x="3599737" y="1146074"/>
                </a:lnTo>
                <a:lnTo>
                  <a:pt x="3547666" y="1154187"/>
                </a:lnTo>
                <a:lnTo>
                  <a:pt x="3494350" y="1159785"/>
                </a:lnTo>
                <a:lnTo>
                  <a:pt x="3490706" y="1192868"/>
                </a:lnTo>
                <a:lnTo>
                  <a:pt x="3465441" y="1255659"/>
                </a:lnTo>
                <a:lnTo>
                  <a:pt x="3418423" y="1312731"/>
                </a:lnTo>
                <a:lnTo>
                  <a:pt x="3387587" y="1338664"/>
                </a:lnTo>
                <a:lnTo>
                  <a:pt x="3352309" y="1362619"/>
                </a:lnTo>
                <a:lnTo>
                  <a:pt x="3312921" y="1384410"/>
                </a:lnTo>
                <a:lnTo>
                  <a:pt x="3269755" y="1403857"/>
                </a:lnTo>
                <a:lnTo>
                  <a:pt x="3223144" y="1420775"/>
                </a:lnTo>
                <a:lnTo>
                  <a:pt x="3173420" y="1434981"/>
                </a:lnTo>
                <a:lnTo>
                  <a:pt x="3120914" y="1446293"/>
                </a:lnTo>
                <a:lnTo>
                  <a:pt x="3065958" y="1454527"/>
                </a:lnTo>
                <a:lnTo>
                  <a:pt x="3008886" y="1459500"/>
                </a:lnTo>
                <a:lnTo>
                  <a:pt x="2950028" y="1461029"/>
                </a:lnTo>
                <a:lnTo>
                  <a:pt x="2900465" y="1459502"/>
                </a:lnTo>
                <a:lnTo>
                  <a:pt x="2851547" y="1455455"/>
                </a:lnTo>
                <a:lnTo>
                  <a:pt x="2803582" y="1448933"/>
                </a:lnTo>
                <a:lnTo>
                  <a:pt x="2756876" y="1439976"/>
                </a:lnTo>
                <a:lnTo>
                  <a:pt x="2711736" y="1428627"/>
                </a:lnTo>
                <a:lnTo>
                  <a:pt x="2668469" y="1414928"/>
                </a:lnTo>
                <a:lnTo>
                  <a:pt x="2649366" y="1445485"/>
                </a:lnTo>
                <a:lnTo>
                  <a:pt x="2598332" y="1501726"/>
                </a:lnTo>
                <a:lnTo>
                  <a:pt x="2566958" y="1527242"/>
                </a:lnTo>
                <a:lnTo>
                  <a:pt x="2532047" y="1550911"/>
                </a:lnTo>
                <a:lnTo>
                  <a:pt x="2493877" y="1572647"/>
                </a:lnTo>
                <a:lnTo>
                  <a:pt x="2452727" y="1592368"/>
                </a:lnTo>
                <a:lnTo>
                  <a:pt x="2408872" y="1609990"/>
                </a:lnTo>
                <a:lnTo>
                  <a:pt x="2362590" y="1625428"/>
                </a:lnTo>
                <a:lnTo>
                  <a:pt x="2314159" y="1638598"/>
                </a:lnTo>
                <a:lnTo>
                  <a:pt x="2263855" y="1649417"/>
                </a:lnTo>
                <a:lnTo>
                  <a:pt x="2211956" y="1657801"/>
                </a:lnTo>
                <a:lnTo>
                  <a:pt x="2158740" y="1663666"/>
                </a:lnTo>
                <a:lnTo>
                  <a:pt x="2104482" y="1666928"/>
                </a:lnTo>
                <a:lnTo>
                  <a:pt x="2049462" y="1667503"/>
                </a:lnTo>
                <a:lnTo>
                  <a:pt x="1993955" y="1665306"/>
                </a:lnTo>
                <a:lnTo>
                  <a:pt x="1938240" y="1660256"/>
                </a:lnTo>
                <a:lnTo>
                  <a:pt x="1882593" y="1652266"/>
                </a:lnTo>
                <a:lnTo>
                  <a:pt x="1823955" y="1640442"/>
                </a:lnTo>
                <a:lnTo>
                  <a:pt x="1768018" y="1625515"/>
                </a:lnTo>
                <a:lnTo>
                  <a:pt x="1715136" y="1607633"/>
                </a:lnTo>
                <a:lnTo>
                  <a:pt x="1665661" y="1586945"/>
                </a:lnTo>
                <a:lnTo>
                  <a:pt x="1619948" y="1563602"/>
                </a:lnTo>
                <a:lnTo>
                  <a:pt x="1578349" y="1537751"/>
                </a:lnTo>
                <a:lnTo>
                  <a:pt x="1541217" y="1509543"/>
                </a:lnTo>
                <a:lnTo>
                  <a:pt x="1491831" y="1524883"/>
                </a:lnTo>
                <a:lnTo>
                  <a:pt x="1441282" y="1537829"/>
                </a:lnTo>
                <a:lnTo>
                  <a:pt x="1389791" y="1548413"/>
                </a:lnTo>
                <a:lnTo>
                  <a:pt x="1337577" y="1556666"/>
                </a:lnTo>
                <a:lnTo>
                  <a:pt x="1284860" y="1562620"/>
                </a:lnTo>
                <a:lnTo>
                  <a:pt x="1231860" y="1566305"/>
                </a:lnTo>
                <a:lnTo>
                  <a:pt x="1178797" y="1567752"/>
                </a:lnTo>
                <a:lnTo>
                  <a:pt x="1125891" y="1566992"/>
                </a:lnTo>
                <a:lnTo>
                  <a:pt x="1073361" y="1564057"/>
                </a:lnTo>
                <a:lnTo>
                  <a:pt x="1021427" y="1558978"/>
                </a:lnTo>
                <a:lnTo>
                  <a:pt x="970309" y="1551786"/>
                </a:lnTo>
                <a:lnTo>
                  <a:pt x="920228" y="1542511"/>
                </a:lnTo>
                <a:lnTo>
                  <a:pt x="871403" y="1531186"/>
                </a:lnTo>
                <a:lnTo>
                  <a:pt x="824053" y="1517841"/>
                </a:lnTo>
                <a:lnTo>
                  <a:pt x="778399" y="1502506"/>
                </a:lnTo>
                <a:lnTo>
                  <a:pt x="734661" y="1485215"/>
                </a:lnTo>
                <a:lnTo>
                  <a:pt x="693057" y="1465996"/>
                </a:lnTo>
                <a:lnTo>
                  <a:pt x="653810" y="1444882"/>
                </a:lnTo>
                <a:lnTo>
                  <a:pt x="617137" y="1421904"/>
                </a:lnTo>
                <a:lnTo>
                  <a:pt x="583259" y="1397092"/>
                </a:lnTo>
                <a:lnTo>
                  <a:pt x="552395" y="1370478"/>
                </a:lnTo>
                <a:lnTo>
                  <a:pt x="544775" y="1363112"/>
                </a:lnTo>
                <a:lnTo>
                  <a:pt x="484524" y="1364593"/>
                </a:lnTo>
                <a:lnTo>
                  <a:pt x="426015" y="1361208"/>
                </a:lnTo>
                <a:lnTo>
                  <a:pt x="369948" y="1353265"/>
                </a:lnTo>
                <a:lnTo>
                  <a:pt x="317020" y="1341075"/>
                </a:lnTo>
                <a:lnTo>
                  <a:pt x="267928" y="1324947"/>
                </a:lnTo>
                <a:lnTo>
                  <a:pt x="223372" y="1305191"/>
                </a:lnTo>
                <a:lnTo>
                  <a:pt x="184048" y="1282117"/>
                </a:lnTo>
                <a:lnTo>
                  <a:pt x="150654" y="1256035"/>
                </a:lnTo>
                <a:lnTo>
                  <a:pt x="123889" y="1227253"/>
                </a:lnTo>
                <a:lnTo>
                  <a:pt x="93036" y="1162833"/>
                </a:lnTo>
                <a:lnTo>
                  <a:pt x="90955" y="1122943"/>
                </a:lnTo>
                <a:lnTo>
                  <a:pt x="101132" y="1083864"/>
                </a:lnTo>
                <a:lnTo>
                  <a:pt x="123056" y="1046467"/>
                </a:lnTo>
                <a:lnTo>
                  <a:pt x="156215" y="1011624"/>
                </a:lnTo>
                <a:lnTo>
                  <a:pt x="200097" y="980207"/>
                </a:lnTo>
                <a:lnTo>
                  <a:pt x="146011" y="958815"/>
                </a:lnTo>
                <a:lnTo>
                  <a:pt x="99927" y="933475"/>
                </a:lnTo>
                <a:lnTo>
                  <a:pt x="62144" y="904834"/>
                </a:lnTo>
                <a:lnTo>
                  <a:pt x="32961" y="873540"/>
                </a:lnTo>
                <a:lnTo>
                  <a:pt x="12677" y="840237"/>
                </a:lnTo>
                <a:lnTo>
                  <a:pt x="0" y="770200"/>
                </a:lnTo>
                <a:lnTo>
                  <a:pt x="8203" y="734758"/>
                </a:lnTo>
                <a:lnTo>
                  <a:pt x="26501" y="699897"/>
                </a:lnTo>
                <a:lnTo>
                  <a:pt x="55190" y="666263"/>
                </a:lnTo>
                <a:lnTo>
                  <a:pt x="86081" y="640563"/>
                </a:lnTo>
                <a:lnTo>
                  <a:pt x="122387" y="617714"/>
                </a:lnTo>
                <a:lnTo>
                  <a:pt x="163492" y="597937"/>
                </a:lnTo>
                <a:lnTo>
                  <a:pt x="208778" y="581454"/>
                </a:lnTo>
                <a:lnTo>
                  <a:pt x="257628" y="568488"/>
                </a:lnTo>
                <a:lnTo>
                  <a:pt x="309423" y="559261"/>
                </a:lnTo>
                <a:lnTo>
                  <a:pt x="363546" y="553995"/>
                </a:lnTo>
                <a:lnTo>
                  <a:pt x="366848" y="548788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58258" y="4913757"/>
            <a:ext cx="236854" cy="31750"/>
          </a:xfrm>
          <a:custGeom>
            <a:avLst/>
            <a:gdLst/>
            <a:ahLst/>
            <a:cxnLst/>
            <a:rect l="l" t="t" r="r" b="b"/>
            <a:pathLst>
              <a:path w="236854" h="31750">
                <a:moveTo>
                  <a:pt x="236346" y="30734"/>
                </a:moveTo>
                <a:lnTo>
                  <a:pt x="186968" y="31219"/>
                </a:lnTo>
                <a:lnTo>
                  <a:pt x="138101" y="28309"/>
                </a:lnTo>
                <a:lnTo>
                  <a:pt x="90289" y="22083"/>
                </a:lnTo>
                <a:lnTo>
                  <a:pt x="44075" y="12620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99760" y="5281040"/>
            <a:ext cx="103505" cy="15240"/>
          </a:xfrm>
          <a:custGeom>
            <a:avLst/>
            <a:gdLst/>
            <a:ahLst/>
            <a:cxnLst/>
            <a:rect l="l" t="t" r="r" b="b"/>
            <a:pathLst>
              <a:path w="103504" h="15239">
                <a:moveTo>
                  <a:pt x="103504" y="0"/>
                </a:moveTo>
                <a:lnTo>
                  <a:pt x="78349" y="5141"/>
                </a:lnTo>
                <a:lnTo>
                  <a:pt x="52657" y="9318"/>
                </a:lnTo>
                <a:lnTo>
                  <a:pt x="26513" y="12519"/>
                </a:lnTo>
                <a:lnTo>
                  <a:pt x="0" y="14732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32448" y="5375655"/>
            <a:ext cx="62230" cy="67310"/>
          </a:xfrm>
          <a:custGeom>
            <a:avLst/>
            <a:gdLst/>
            <a:ahLst/>
            <a:cxnLst/>
            <a:rect l="l" t="t" r="r" b="b"/>
            <a:pathLst>
              <a:path w="62229" h="67310">
                <a:moveTo>
                  <a:pt x="62229" y="67183"/>
                </a:moveTo>
                <a:lnTo>
                  <a:pt x="44309" y="51113"/>
                </a:lnTo>
                <a:lnTo>
                  <a:pt x="27924" y="34544"/>
                </a:lnTo>
                <a:lnTo>
                  <a:pt x="13134" y="17498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22566" y="5275326"/>
            <a:ext cx="25400" cy="74295"/>
          </a:xfrm>
          <a:custGeom>
            <a:avLst/>
            <a:gdLst/>
            <a:ahLst/>
            <a:cxnLst/>
            <a:rect l="l" t="t" r="r" b="b"/>
            <a:pathLst>
              <a:path w="25400" h="74295">
                <a:moveTo>
                  <a:pt x="24891" y="0"/>
                </a:moveTo>
                <a:lnTo>
                  <a:pt x="21252" y="18708"/>
                </a:lnTo>
                <a:lnTo>
                  <a:pt x="15875" y="37274"/>
                </a:lnTo>
                <a:lnTo>
                  <a:pt x="8782" y="55649"/>
                </a:lnTo>
                <a:lnTo>
                  <a:pt x="0" y="73787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2377" y="4820030"/>
            <a:ext cx="303530" cy="275590"/>
          </a:xfrm>
          <a:custGeom>
            <a:avLst/>
            <a:gdLst/>
            <a:ahLst/>
            <a:cxnLst/>
            <a:rect l="l" t="t" r="r" b="b"/>
            <a:pathLst>
              <a:path w="303529" h="275589">
                <a:moveTo>
                  <a:pt x="0" y="0"/>
                </a:moveTo>
                <a:lnTo>
                  <a:pt x="59733" y="19109"/>
                </a:lnTo>
                <a:lnTo>
                  <a:pt x="113940" y="41977"/>
                </a:lnTo>
                <a:lnTo>
                  <a:pt x="162202" y="68227"/>
                </a:lnTo>
                <a:lnTo>
                  <a:pt x="204102" y="97477"/>
                </a:lnTo>
                <a:lnTo>
                  <a:pt x="239221" y="129349"/>
                </a:lnTo>
                <a:lnTo>
                  <a:pt x="267142" y="163463"/>
                </a:lnTo>
                <a:lnTo>
                  <a:pt x="287445" y="199439"/>
                </a:lnTo>
                <a:lnTo>
                  <a:pt x="299714" y="236899"/>
                </a:lnTo>
                <a:lnTo>
                  <a:pt x="303529" y="2754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23020" y="4526788"/>
            <a:ext cx="135255" cy="103505"/>
          </a:xfrm>
          <a:custGeom>
            <a:avLst/>
            <a:gdLst/>
            <a:ahLst/>
            <a:cxnLst/>
            <a:rect l="l" t="t" r="r" b="b"/>
            <a:pathLst>
              <a:path w="135254" h="103504">
                <a:moveTo>
                  <a:pt x="135254" y="0"/>
                </a:moveTo>
                <a:lnTo>
                  <a:pt x="109567" y="29009"/>
                </a:lnTo>
                <a:lnTo>
                  <a:pt x="78247" y="56054"/>
                </a:lnTo>
                <a:lnTo>
                  <a:pt x="41618" y="80885"/>
                </a:lnTo>
                <a:lnTo>
                  <a:pt x="0" y="10325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33918" y="4143628"/>
            <a:ext cx="7620" cy="48895"/>
          </a:xfrm>
          <a:custGeom>
            <a:avLst/>
            <a:gdLst/>
            <a:ahLst/>
            <a:cxnLst/>
            <a:rect l="l" t="t" r="r" b="b"/>
            <a:pathLst>
              <a:path w="7620" h="48895">
                <a:moveTo>
                  <a:pt x="0" y="0"/>
                </a:moveTo>
                <a:lnTo>
                  <a:pt x="3379" y="12120"/>
                </a:lnTo>
                <a:lnTo>
                  <a:pt x="5699" y="24288"/>
                </a:lnTo>
                <a:lnTo>
                  <a:pt x="6947" y="36504"/>
                </a:lnTo>
                <a:lnTo>
                  <a:pt x="7111" y="48768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70826" y="4024503"/>
            <a:ext cx="69215" cy="62230"/>
          </a:xfrm>
          <a:custGeom>
            <a:avLst/>
            <a:gdLst/>
            <a:ahLst/>
            <a:cxnLst/>
            <a:rect l="l" t="t" r="r" b="b"/>
            <a:pathLst>
              <a:path w="69215" h="62229">
                <a:moveTo>
                  <a:pt x="0" y="62230"/>
                </a:moveTo>
                <a:lnTo>
                  <a:pt x="14297" y="45666"/>
                </a:lnTo>
                <a:lnTo>
                  <a:pt x="30654" y="29733"/>
                </a:lnTo>
                <a:lnTo>
                  <a:pt x="48988" y="14491"/>
                </a:lnTo>
                <a:lnTo>
                  <a:pt x="69215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23380" y="4062729"/>
            <a:ext cx="33655" cy="53975"/>
          </a:xfrm>
          <a:custGeom>
            <a:avLst/>
            <a:gdLst/>
            <a:ahLst/>
            <a:cxnLst/>
            <a:rect l="l" t="t" r="r" b="b"/>
            <a:pathLst>
              <a:path w="33654" h="53975">
                <a:moveTo>
                  <a:pt x="0" y="53594"/>
                </a:moveTo>
                <a:lnTo>
                  <a:pt x="6113" y="39790"/>
                </a:lnTo>
                <a:lnTo>
                  <a:pt x="13763" y="26225"/>
                </a:lnTo>
                <a:lnTo>
                  <a:pt x="22913" y="12946"/>
                </a:lnTo>
                <a:lnTo>
                  <a:pt x="33527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963411" y="4134611"/>
            <a:ext cx="121285" cy="52069"/>
          </a:xfrm>
          <a:custGeom>
            <a:avLst/>
            <a:gdLst/>
            <a:ahLst/>
            <a:cxnLst/>
            <a:rect l="l" t="t" r="r" b="b"/>
            <a:pathLst>
              <a:path w="121285" h="52070">
                <a:moveTo>
                  <a:pt x="0" y="0"/>
                </a:moveTo>
                <a:lnTo>
                  <a:pt x="32416" y="11422"/>
                </a:lnTo>
                <a:lnTo>
                  <a:pt x="63500" y="23939"/>
                </a:lnTo>
                <a:lnTo>
                  <a:pt x="93154" y="37504"/>
                </a:lnTo>
                <a:lnTo>
                  <a:pt x="121285" y="52069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20690" y="4488815"/>
            <a:ext cx="21590" cy="55244"/>
          </a:xfrm>
          <a:custGeom>
            <a:avLst/>
            <a:gdLst/>
            <a:ahLst/>
            <a:cxnLst/>
            <a:rect l="l" t="t" r="r" b="b"/>
            <a:pathLst>
              <a:path w="21589" h="55245">
                <a:moveTo>
                  <a:pt x="21082" y="54737"/>
                </a:moveTo>
                <a:lnTo>
                  <a:pt x="14394" y="41237"/>
                </a:lnTo>
                <a:lnTo>
                  <a:pt x="8636" y="27606"/>
                </a:lnTo>
                <a:lnTo>
                  <a:pt x="3829" y="13856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73370" y="4209364"/>
            <a:ext cx="2312035" cy="85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299"/>
              </a:lnSpc>
              <a:spcBef>
                <a:spcPts val="95"/>
              </a:spcBef>
            </a:pPr>
            <a:r>
              <a:rPr sz="1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按列印時，即完成該筆 </a:t>
            </a: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獎令檢視，系統會自動 寫入獎令檢視時間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98014" y="3283458"/>
            <a:ext cx="403860" cy="565785"/>
          </a:xfrm>
          <a:custGeom>
            <a:avLst/>
            <a:gdLst/>
            <a:ahLst/>
            <a:cxnLst/>
            <a:rect l="l" t="t" r="r" b="b"/>
            <a:pathLst>
              <a:path w="403860" h="565785">
                <a:moveTo>
                  <a:pt x="302894" y="0"/>
                </a:moveTo>
                <a:lnTo>
                  <a:pt x="100965" y="0"/>
                </a:lnTo>
                <a:lnTo>
                  <a:pt x="100965" y="12572"/>
                </a:lnTo>
                <a:lnTo>
                  <a:pt x="302894" y="12572"/>
                </a:lnTo>
                <a:lnTo>
                  <a:pt x="302894" y="0"/>
                </a:lnTo>
                <a:close/>
              </a:path>
              <a:path w="403860" h="565785">
                <a:moveTo>
                  <a:pt x="302894" y="25272"/>
                </a:moveTo>
                <a:lnTo>
                  <a:pt x="100965" y="25272"/>
                </a:lnTo>
                <a:lnTo>
                  <a:pt x="100965" y="50418"/>
                </a:lnTo>
                <a:lnTo>
                  <a:pt x="302894" y="50418"/>
                </a:lnTo>
                <a:lnTo>
                  <a:pt x="302894" y="25272"/>
                </a:lnTo>
                <a:close/>
              </a:path>
              <a:path w="403860" h="565785">
                <a:moveTo>
                  <a:pt x="403860" y="363473"/>
                </a:moveTo>
                <a:lnTo>
                  <a:pt x="0" y="363473"/>
                </a:lnTo>
                <a:lnTo>
                  <a:pt x="201930" y="565403"/>
                </a:lnTo>
                <a:lnTo>
                  <a:pt x="403860" y="363473"/>
                </a:lnTo>
                <a:close/>
              </a:path>
              <a:path w="403860" h="565785">
                <a:moveTo>
                  <a:pt x="302894" y="63118"/>
                </a:moveTo>
                <a:lnTo>
                  <a:pt x="100965" y="63118"/>
                </a:lnTo>
                <a:lnTo>
                  <a:pt x="100965" y="363473"/>
                </a:lnTo>
                <a:lnTo>
                  <a:pt x="302894" y="363473"/>
                </a:lnTo>
                <a:lnTo>
                  <a:pt x="302894" y="6311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89073" y="3273552"/>
            <a:ext cx="222250" cy="32384"/>
          </a:xfrm>
          <a:custGeom>
            <a:avLst/>
            <a:gdLst/>
            <a:ahLst/>
            <a:cxnLst/>
            <a:rect l="l" t="t" r="r" b="b"/>
            <a:pathLst>
              <a:path w="222250" h="32385">
                <a:moveTo>
                  <a:pt x="0" y="32384"/>
                </a:moveTo>
                <a:lnTo>
                  <a:pt x="221741" y="32384"/>
                </a:lnTo>
                <a:lnTo>
                  <a:pt x="221741" y="0"/>
                </a:lnTo>
                <a:lnTo>
                  <a:pt x="0" y="0"/>
                </a:lnTo>
                <a:lnTo>
                  <a:pt x="0" y="3238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89073" y="3298825"/>
            <a:ext cx="222250" cy="45085"/>
          </a:xfrm>
          <a:custGeom>
            <a:avLst/>
            <a:gdLst/>
            <a:ahLst/>
            <a:cxnLst/>
            <a:rect l="l" t="t" r="r" b="b"/>
            <a:pathLst>
              <a:path w="222250" h="45085">
                <a:moveTo>
                  <a:pt x="0" y="44957"/>
                </a:moveTo>
                <a:lnTo>
                  <a:pt x="221741" y="44957"/>
                </a:lnTo>
                <a:lnTo>
                  <a:pt x="221741" y="0"/>
                </a:lnTo>
                <a:lnTo>
                  <a:pt x="0" y="0"/>
                </a:lnTo>
                <a:lnTo>
                  <a:pt x="0" y="4495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98014" y="3346577"/>
            <a:ext cx="403860" cy="502284"/>
          </a:xfrm>
          <a:custGeom>
            <a:avLst/>
            <a:gdLst/>
            <a:ahLst/>
            <a:cxnLst/>
            <a:rect l="l" t="t" r="r" b="b"/>
            <a:pathLst>
              <a:path w="403860" h="502285">
                <a:moveTo>
                  <a:pt x="100965" y="0"/>
                </a:moveTo>
                <a:lnTo>
                  <a:pt x="100965" y="300355"/>
                </a:lnTo>
                <a:lnTo>
                  <a:pt x="0" y="300355"/>
                </a:lnTo>
                <a:lnTo>
                  <a:pt x="201930" y="502285"/>
                </a:lnTo>
                <a:lnTo>
                  <a:pt x="403860" y="300355"/>
                </a:lnTo>
                <a:lnTo>
                  <a:pt x="302894" y="300355"/>
                </a:lnTo>
                <a:lnTo>
                  <a:pt x="302894" y="0"/>
                </a:lnTo>
                <a:lnTo>
                  <a:pt x="100965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2602" y="1423797"/>
            <a:ext cx="1523999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92124" y="65608"/>
            <a:ext cx="54466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個人資料校對網</a:t>
            </a:r>
            <a:r>
              <a:rPr sz="2800" b="1" spc="75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sz="2800" b="1" spc="-10" dirty="0" err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未檢視獎令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3410" y="1620419"/>
            <a:ext cx="9355273" cy="192321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304" y="3860291"/>
            <a:ext cx="9395460" cy="25206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7114"/>
            <a:ext cx="3917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13</a:t>
            </a: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0566" y="2882519"/>
            <a:ext cx="930275" cy="1169035"/>
          </a:xfrm>
          <a:custGeom>
            <a:avLst/>
            <a:gdLst/>
            <a:ahLst/>
            <a:cxnLst/>
            <a:rect l="l" t="t" r="r" b="b"/>
            <a:pathLst>
              <a:path w="930275" h="1169035">
                <a:moveTo>
                  <a:pt x="200786" y="51180"/>
                </a:moveTo>
                <a:lnTo>
                  <a:pt x="36956" y="169798"/>
                </a:lnTo>
                <a:lnTo>
                  <a:pt x="684657" y="1064005"/>
                </a:lnTo>
                <a:lnTo>
                  <a:pt x="602742" y="1123314"/>
                </a:lnTo>
                <a:lnTo>
                  <a:pt x="885062" y="1168526"/>
                </a:lnTo>
                <a:lnTo>
                  <a:pt x="920777" y="945514"/>
                </a:lnTo>
                <a:lnTo>
                  <a:pt x="848359" y="945514"/>
                </a:lnTo>
                <a:lnTo>
                  <a:pt x="200786" y="51180"/>
                </a:lnTo>
                <a:close/>
              </a:path>
              <a:path w="930275" h="1169035">
                <a:moveTo>
                  <a:pt x="930274" y="886205"/>
                </a:moveTo>
                <a:lnTo>
                  <a:pt x="848359" y="945514"/>
                </a:lnTo>
                <a:lnTo>
                  <a:pt x="920777" y="945514"/>
                </a:lnTo>
                <a:lnTo>
                  <a:pt x="930274" y="886205"/>
                </a:lnTo>
                <a:close/>
              </a:path>
              <a:path w="930275" h="1169035">
                <a:moveTo>
                  <a:pt x="178561" y="20573"/>
                </a:moveTo>
                <a:lnTo>
                  <a:pt x="14731" y="139064"/>
                </a:lnTo>
                <a:lnTo>
                  <a:pt x="29590" y="159638"/>
                </a:lnTo>
                <a:lnTo>
                  <a:pt x="193294" y="41020"/>
                </a:lnTo>
                <a:lnTo>
                  <a:pt x="178561" y="20573"/>
                </a:lnTo>
                <a:close/>
              </a:path>
              <a:path w="930275" h="1169035">
                <a:moveTo>
                  <a:pt x="163702" y="0"/>
                </a:moveTo>
                <a:lnTo>
                  <a:pt x="0" y="118617"/>
                </a:lnTo>
                <a:lnTo>
                  <a:pt x="7365" y="128904"/>
                </a:lnTo>
                <a:lnTo>
                  <a:pt x="171069" y="10286"/>
                </a:lnTo>
                <a:lnTo>
                  <a:pt x="16370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1041" y="2872994"/>
            <a:ext cx="212344" cy="17868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7523" y="2933700"/>
            <a:ext cx="893444" cy="1117600"/>
          </a:xfrm>
          <a:custGeom>
            <a:avLst/>
            <a:gdLst/>
            <a:ahLst/>
            <a:cxnLst/>
            <a:rect l="l" t="t" r="r" b="b"/>
            <a:pathLst>
              <a:path w="893445" h="1117600">
                <a:moveTo>
                  <a:pt x="0" y="118617"/>
                </a:moveTo>
                <a:lnTo>
                  <a:pt x="647700" y="1012825"/>
                </a:lnTo>
                <a:lnTo>
                  <a:pt x="565785" y="1072133"/>
                </a:lnTo>
                <a:lnTo>
                  <a:pt x="848105" y="1117345"/>
                </a:lnTo>
                <a:lnTo>
                  <a:pt x="893317" y="835025"/>
                </a:lnTo>
                <a:lnTo>
                  <a:pt x="811402" y="894333"/>
                </a:lnTo>
                <a:lnTo>
                  <a:pt x="163829" y="0"/>
                </a:lnTo>
                <a:lnTo>
                  <a:pt x="0" y="118617"/>
                </a:lnTo>
                <a:close/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41564" y="3759647"/>
            <a:ext cx="5250815" cy="2286000"/>
          </a:xfrm>
          <a:custGeom>
            <a:avLst/>
            <a:gdLst/>
            <a:ahLst/>
            <a:cxnLst/>
            <a:rect l="l" t="t" r="r" b="b"/>
            <a:pathLst>
              <a:path w="5250815" h="2286000">
                <a:moveTo>
                  <a:pt x="3381318" y="2070100"/>
                </a:moveTo>
                <a:lnTo>
                  <a:pt x="2005839" y="2070100"/>
                </a:lnTo>
                <a:lnTo>
                  <a:pt x="2038982" y="2108200"/>
                </a:lnTo>
                <a:lnTo>
                  <a:pt x="2075058" y="2133600"/>
                </a:lnTo>
                <a:lnTo>
                  <a:pt x="2113906" y="2159000"/>
                </a:lnTo>
                <a:lnTo>
                  <a:pt x="2155366" y="2171700"/>
                </a:lnTo>
                <a:lnTo>
                  <a:pt x="2199276" y="2197100"/>
                </a:lnTo>
                <a:lnTo>
                  <a:pt x="2245476" y="2209800"/>
                </a:lnTo>
                <a:lnTo>
                  <a:pt x="2293805" y="2235200"/>
                </a:lnTo>
                <a:lnTo>
                  <a:pt x="2344102" y="2247900"/>
                </a:lnTo>
                <a:lnTo>
                  <a:pt x="2504241" y="2286000"/>
                </a:lnTo>
                <a:lnTo>
                  <a:pt x="2826744" y="2286000"/>
                </a:lnTo>
                <a:lnTo>
                  <a:pt x="2878541" y="2273300"/>
                </a:lnTo>
                <a:lnTo>
                  <a:pt x="2929373" y="2273300"/>
                </a:lnTo>
                <a:lnTo>
                  <a:pt x="3027535" y="2247900"/>
                </a:lnTo>
                <a:lnTo>
                  <a:pt x="3120012" y="2222500"/>
                </a:lnTo>
                <a:lnTo>
                  <a:pt x="3163737" y="2197100"/>
                </a:lnTo>
                <a:lnTo>
                  <a:pt x="3205585" y="2184400"/>
                </a:lnTo>
                <a:lnTo>
                  <a:pt x="3245402" y="2159000"/>
                </a:lnTo>
                <a:lnTo>
                  <a:pt x="3283036" y="2146300"/>
                </a:lnTo>
                <a:lnTo>
                  <a:pt x="3318335" y="2120900"/>
                </a:lnTo>
                <a:lnTo>
                  <a:pt x="3351146" y="2095500"/>
                </a:lnTo>
                <a:lnTo>
                  <a:pt x="3381318" y="2070100"/>
                </a:lnTo>
                <a:close/>
              </a:path>
              <a:path w="5250815" h="2286000">
                <a:moveTo>
                  <a:pt x="1655049" y="2146300"/>
                </a:moveTo>
                <a:lnTo>
                  <a:pt x="1397057" y="2146300"/>
                </a:lnTo>
                <a:lnTo>
                  <a:pt x="1448266" y="2159000"/>
                </a:lnTo>
                <a:lnTo>
                  <a:pt x="1603303" y="2159000"/>
                </a:lnTo>
                <a:lnTo>
                  <a:pt x="1655049" y="2146300"/>
                </a:lnTo>
                <a:close/>
              </a:path>
              <a:path w="5250815" h="2286000">
                <a:moveTo>
                  <a:pt x="1757921" y="2133600"/>
                </a:moveTo>
                <a:lnTo>
                  <a:pt x="1296068" y="2133600"/>
                </a:lnTo>
                <a:lnTo>
                  <a:pt x="1346284" y="2146300"/>
                </a:lnTo>
                <a:lnTo>
                  <a:pt x="1706629" y="2146300"/>
                </a:lnTo>
                <a:lnTo>
                  <a:pt x="1757921" y="2133600"/>
                </a:lnTo>
                <a:close/>
              </a:path>
              <a:path w="5250815" h="2286000">
                <a:moveTo>
                  <a:pt x="1475472" y="215900"/>
                </a:moveTo>
                <a:lnTo>
                  <a:pt x="1119611" y="215900"/>
                </a:lnTo>
                <a:lnTo>
                  <a:pt x="1004458" y="241300"/>
                </a:lnTo>
                <a:lnTo>
                  <a:pt x="897598" y="266700"/>
                </a:lnTo>
                <a:lnTo>
                  <a:pt x="847618" y="279400"/>
                </a:lnTo>
                <a:lnTo>
                  <a:pt x="800119" y="304800"/>
                </a:lnTo>
                <a:lnTo>
                  <a:pt x="755237" y="330200"/>
                </a:lnTo>
                <a:lnTo>
                  <a:pt x="713108" y="342900"/>
                </a:lnTo>
                <a:lnTo>
                  <a:pt x="673868" y="368300"/>
                </a:lnTo>
                <a:lnTo>
                  <a:pt x="637652" y="393700"/>
                </a:lnTo>
                <a:lnTo>
                  <a:pt x="604597" y="431800"/>
                </a:lnTo>
                <a:lnTo>
                  <a:pt x="574839" y="457200"/>
                </a:lnTo>
                <a:lnTo>
                  <a:pt x="548512" y="482600"/>
                </a:lnTo>
                <a:lnTo>
                  <a:pt x="525754" y="520700"/>
                </a:lnTo>
                <a:lnTo>
                  <a:pt x="506701" y="546100"/>
                </a:lnTo>
                <a:lnTo>
                  <a:pt x="491487" y="584200"/>
                </a:lnTo>
                <a:lnTo>
                  <a:pt x="480249" y="622300"/>
                </a:lnTo>
                <a:lnTo>
                  <a:pt x="473123" y="647700"/>
                </a:lnTo>
                <a:lnTo>
                  <a:pt x="470245" y="685800"/>
                </a:lnTo>
                <a:lnTo>
                  <a:pt x="471750" y="723900"/>
                </a:lnTo>
                <a:lnTo>
                  <a:pt x="477775" y="762000"/>
                </a:lnTo>
                <a:lnTo>
                  <a:pt x="473330" y="762000"/>
                </a:lnTo>
                <a:lnTo>
                  <a:pt x="418317" y="774700"/>
                </a:lnTo>
                <a:lnTo>
                  <a:pt x="365034" y="774700"/>
                </a:lnTo>
                <a:lnTo>
                  <a:pt x="313856" y="787400"/>
                </a:lnTo>
                <a:lnTo>
                  <a:pt x="265158" y="800100"/>
                </a:lnTo>
                <a:lnTo>
                  <a:pt x="219316" y="825500"/>
                </a:lnTo>
                <a:lnTo>
                  <a:pt x="176705" y="838200"/>
                </a:lnTo>
                <a:lnTo>
                  <a:pt x="137700" y="863600"/>
                </a:lnTo>
                <a:lnTo>
                  <a:pt x="102677" y="889000"/>
                </a:lnTo>
                <a:lnTo>
                  <a:pt x="72010" y="914400"/>
                </a:lnTo>
                <a:lnTo>
                  <a:pt x="43991" y="952500"/>
                </a:lnTo>
                <a:lnTo>
                  <a:pt x="22922" y="990600"/>
                </a:lnTo>
                <a:lnTo>
                  <a:pt x="8661" y="1016000"/>
                </a:lnTo>
                <a:lnTo>
                  <a:pt x="1067" y="1054100"/>
                </a:lnTo>
                <a:lnTo>
                  <a:pt x="0" y="1092200"/>
                </a:lnTo>
                <a:lnTo>
                  <a:pt x="5316" y="1130300"/>
                </a:lnTo>
                <a:lnTo>
                  <a:pt x="16876" y="1155700"/>
                </a:lnTo>
                <a:lnTo>
                  <a:pt x="34538" y="1193800"/>
                </a:lnTo>
                <a:lnTo>
                  <a:pt x="58161" y="1219200"/>
                </a:lnTo>
                <a:lnTo>
                  <a:pt x="87602" y="1257300"/>
                </a:lnTo>
                <a:lnTo>
                  <a:pt x="122721" y="1282700"/>
                </a:lnTo>
                <a:lnTo>
                  <a:pt x="163377" y="1308100"/>
                </a:lnTo>
                <a:lnTo>
                  <a:pt x="209428" y="1333500"/>
                </a:lnTo>
                <a:lnTo>
                  <a:pt x="260732" y="1346200"/>
                </a:lnTo>
                <a:lnTo>
                  <a:pt x="212198" y="1384300"/>
                </a:lnTo>
                <a:lnTo>
                  <a:pt x="173276" y="1422400"/>
                </a:lnTo>
                <a:lnTo>
                  <a:pt x="144353" y="1460500"/>
                </a:lnTo>
                <a:lnTo>
                  <a:pt x="125811" y="1511299"/>
                </a:lnTo>
                <a:lnTo>
                  <a:pt x="118037" y="1549399"/>
                </a:lnTo>
                <a:lnTo>
                  <a:pt x="121413" y="1600199"/>
                </a:lnTo>
                <a:lnTo>
                  <a:pt x="131239" y="1638300"/>
                </a:lnTo>
                <a:lnTo>
                  <a:pt x="146813" y="1663700"/>
                </a:lnTo>
                <a:lnTo>
                  <a:pt x="167775" y="1701800"/>
                </a:lnTo>
                <a:lnTo>
                  <a:pt x="224434" y="1752600"/>
                </a:lnTo>
                <a:lnTo>
                  <a:pt x="259412" y="1778000"/>
                </a:lnTo>
                <a:lnTo>
                  <a:pt x="298346" y="1803400"/>
                </a:lnTo>
                <a:lnTo>
                  <a:pt x="340876" y="1816100"/>
                </a:lnTo>
                <a:lnTo>
                  <a:pt x="386644" y="1841500"/>
                </a:lnTo>
                <a:lnTo>
                  <a:pt x="435291" y="1854200"/>
                </a:lnTo>
                <a:lnTo>
                  <a:pt x="486459" y="1866900"/>
                </a:lnTo>
                <a:lnTo>
                  <a:pt x="539790" y="1866900"/>
                </a:lnTo>
                <a:lnTo>
                  <a:pt x="594924" y="1879600"/>
                </a:lnTo>
                <a:lnTo>
                  <a:pt x="719075" y="1879600"/>
                </a:lnTo>
                <a:lnTo>
                  <a:pt x="748827" y="1917700"/>
                </a:lnTo>
                <a:lnTo>
                  <a:pt x="780825" y="1943100"/>
                </a:lnTo>
                <a:lnTo>
                  <a:pt x="814948" y="1968500"/>
                </a:lnTo>
                <a:lnTo>
                  <a:pt x="851076" y="1981200"/>
                </a:lnTo>
                <a:lnTo>
                  <a:pt x="889088" y="2006600"/>
                </a:lnTo>
                <a:lnTo>
                  <a:pt x="928863" y="2032000"/>
                </a:lnTo>
                <a:lnTo>
                  <a:pt x="970281" y="2044700"/>
                </a:lnTo>
                <a:lnTo>
                  <a:pt x="1013221" y="2070100"/>
                </a:lnTo>
                <a:lnTo>
                  <a:pt x="1103185" y="2095500"/>
                </a:lnTo>
                <a:lnTo>
                  <a:pt x="1246529" y="2133600"/>
                </a:lnTo>
                <a:lnTo>
                  <a:pt x="1808804" y="2133600"/>
                </a:lnTo>
                <a:lnTo>
                  <a:pt x="1957796" y="2095500"/>
                </a:lnTo>
                <a:lnTo>
                  <a:pt x="2005839" y="2070100"/>
                </a:lnTo>
                <a:lnTo>
                  <a:pt x="3381318" y="2070100"/>
                </a:lnTo>
                <a:lnTo>
                  <a:pt x="3408698" y="2032000"/>
                </a:lnTo>
                <a:lnTo>
                  <a:pt x="3433133" y="2006600"/>
                </a:lnTo>
                <a:lnTo>
                  <a:pt x="3454472" y="1981200"/>
                </a:lnTo>
                <a:lnTo>
                  <a:pt x="3472562" y="1943100"/>
                </a:lnTo>
                <a:lnTo>
                  <a:pt x="4226859" y="1943100"/>
                </a:lnTo>
                <a:lnTo>
                  <a:pt x="4273301" y="1917700"/>
                </a:lnTo>
                <a:lnTo>
                  <a:pt x="4316862" y="1905000"/>
                </a:lnTo>
                <a:lnTo>
                  <a:pt x="4357329" y="1879600"/>
                </a:lnTo>
                <a:lnTo>
                  <a:pt x="4394490" y="1854200"/>
                </a:lnTo>
                <a:lnTo>
                  <a:pt x="4428133" y="1828800"/>
                </a:lnTo>
                <a:lnTo>
                  <a:pt x="4458043" y="1790700"/>
                </a:lnTo>
                <a:lnTo>
                  <a:pt x="4484010" y="1765300"/>
                </a:lnTo>
                <a:lnTo>
                  <a:pt x="4523259" y="1701800"/>
                </a:lnTo>
                <a:lnTo>
                  <a:pt x="4536117" y="1663700"/>
                </a:lnTo>
                <a:lnTo>
                  <a:pt x="4547236" y="1600199"/>
                </a:lnTo>
                <a:lnTo>
                  <a:pt x="4599385" y="1587499"/>
                </a:lnTo>
                <a:lnTo>
                  <a:pt x="4650672" y="1587499"/>
                </a:lnTo>
                <a:lnTo>
                  <a:pt x="4750071" y="1562099"/>
                </a:lnTo>
                <a:lnTo>
                  <a:pt x="4844255" y="1536699"/>
                </a:lnTo>
                <a:lnTo>
                  <a:pt x="4889024" y="1523999"/>
                </a:lnTo>
                <a:lnTo>
                  <a:pt x="4932046" y="1498599"/>
                </a:lnTo>
                <a:lnTo>
                  <a:pt x="4981539" y="1473199"/>
                </a:lnTo>
                <a:lnTo>
                  <a:pt x="5027015" y="1447800"/>
                </a:lnTo>
                <a:lnTo>
                  <a:pt x="5068441" y="1422400"/>
                </a:lnTo>
                <a:lnTo>
                  <a:pt x="5105784" y="1397000"/>
                </a:lnTo>
                <a:lnTo>
                  <a:pt x="5139011" y="1358900"/>
                </a:lnTo>
                <a:lnTo>
                  <a:pt x="5168087" y="1333500"/>
                </a:lnTo>
                <a:lnTo>
                  <a:pt x="5192979" y="1295400"/>
                </a:lnTo>
                <a:lnTo>
                  <a:pt x="5213655" y="1270000"/>
                </a:lnTo>
                <a:lnTo>
                  <a:pt x="5230079" y="1231900"/>
                </a:lnTo>
                <a:lnTo>
                  <a:pt x="5242220" y="1193800"/>
                </a:lnTo>
                <a:lnTo>
                  <a:pt x="5250042" y="1155700"/>
                </a:lnTo>
                <a:lnTo>
                  <a:pt x="5250435" y="1155700"/>
                </a:lnTo>
                <a:lnTo>
                  <a:pt x="5250435" y="1079500"/>
                </a:lnTo>
                <a:lnTo>
                  <a:pt x="5247270" y="1054100"/>
                </a:lnTo>
                <a:lnTo>
                  <a:pt x="5237487" y="1016000"/>
                </a:lnTo>
                <a:lnTo>
                  <a:pt x="5223219" y="977900"/>
                </a:lnTo>
                <a:lnTo>
                  <a:pt x="5204432" y="952500"/>
                </a:lnTo>
                <a:lnTo>
                  <a:pt x="5181094" y="914400"/>
                </a:lnTo>
                <a:lnTo>
                  <a:pt x="5153169" y="876300"/>
                </a:lnTo>
                <a:lnTo>
                  <a:pt x="5120626" y="850900"/>
                </a:lnTo>
                <a:lnTo>
                  <a:pt x="5083430" y="812800"/>
                </a:lnTo>
                <a:lnTo>
                  <a:pt x="5106737" y="774700"/>
                </a:lnTo>
                <a:lnTo>
                  <a:pt x="5126549" y="723900"/>
                </a:lnTo>
                <a:lnTo>
                  <a:pt x="5135833" y="660400"/>
                </a:lnTo>
                <a:lnTo>
                  <a:pt x="5131970" y="622300"/>
                </a:lnTo>
                <a:lnTo>
                  <a:pt x="5122691" y="584200"/>
                </a:lnTo>
                <a:lnTo>
                  <a:pt x="5108187" y="558800"/>
                </a:lnTo>
                <a:lnTo>
                  <a:pt x="5088648" y="520700"/>
                </a:lnTo>
                <a:lnTo>
                  <a:pt x="5064264" y="482600"/>
                </a:lnTo>
                <a:lnTo>
                  <a:pt x="5035226" y="457200"/>
                </a:lnTo>
                <a:lnTo>
                  <a:pt x="5001725" y="431800"/>
                </a:lnTo>
                <a:lnTo>
                  <a:pt x="4963951" y="406400"/>
                </a:lnTo>
                <a:lnTo>
                  <a:pt x="4922093" y="381000"/>
                </a:lnTo>
                <a:lnTo>
                  <a:pt x="4876344" y="355600"/>
                </a:lnTo>
                <a:lnTo>
                  <a:pt x="4826893" y="330200"/>
                </a:lnTo>
                <a:lnTo>
                  <a:pt x="4773931" y="317500"/>
                </a:lnTo>
                <a:lnTo>
                  <a:pt x="4717648" y="304800"/>
                </a:lnTo>
                <a:lnTo>
                  <a:pt x="4658234" y="292100"/>
                </a:lnTo>
                <a:lnTo>
                  <a:pt x="4652926" y="279400"/>
                </a:lnTo>
                <a:lnTo>
                  <a:pt x="1705103" y="279400"/>
                </a:lnTo>
                <a:lnTo>
                  <a:pt x="1661276" y="254000"/>
                </a:lnTo>
                <a:lnTo>
                  <a:pt x="1616266" y="241300"/>
                </a:lnTo>
                <a:lnTo>
                  <a:pt x="1570206" y="241300"/>
                </a:lnTo>
                <a:lnTo>
                  <a:pt x="1475472" y="215900"/>
                </a:lnTo>
                <a:close/>
              </a:path>
              <a:path w="5250815" h="2286000">
                <a:moveTo>
                  <a:pt x="4226859" y="1943100"/>
                </a:moveTo>
                <a:lnTo>
                  <a:pt x="3472562" y="1943100"/>
                </a:lnTo>
                <a:lnTo>
                  <a:pt x="3520683" y="1968500"/>
                </a:lnTo>
                <a:lnTo>
                  <a:pt x="3622115" y="1993900"/>
                </a:lnTo>
                <a:lnTo>
                  <a:pt x="3674942" y="1993900"/>
                </a:lnTo>
                <a:lnTo>
                  <a:pt x="3728852" y="2006600"/>
                </a:lnTo>
                <a:lnTo>
                  <a:pt x="3958876" y="2006600"/>
                </a:lnTo>
                <a:lnTo>
                  <a:pt x="4072373" y="1981200"/>
                </a:lnTo>
                <a:lnTo>
                  <a:pt x="4126182" y="1968500"/>
                </a:lnTo>
                <a:lnTo>
                  <a:pt x="4177748" y="1955800"/>
                </a:lnTo>
                <a:lnTo>
                  <a:pt x="4226859" y="1943100"/>
                </a:lnTo>
                <a:close/>
              </a:path>
              <a:path w="5250815" h="2286000">
                <a:moveTo>
                  <a:pt x="2426884" y="76200"/>
                </a:moveTo>
                <a:lnTo>
                  <a:pt x="2112756" y="76200"/>
                </a:lnTo>
                <a:lnTo>
                  <a:pt x="2062711" y="88900"/>
                </a:lnTo>
                <a:lnTo>
                  <a:pt x="1966966" y="114300"/>
                </a:lnTo>
                <a:lnTo>
                  <a:pt x="1921792" y="127000"/>
                </a:lnTo>
                <a:lnTo>
                  <a:pt x="1878769" y="152400"/>
                </a:lnTo>
                <a:lnTo>
                  <a:pt x="1838158" y="165100"/>
                </a:lnTo>
                <a:lnTo>
                  <a:pt x="1800223" y="190500"/>
                </a:lnTo>
                <a:lnTo>
                  <a:pt x="1765227" y="215900"/>
                </a:lnTo>
                <a:lnTo>
                  <a:pt x="1733433" y="241300"/>
                </a:lnTo>
                <a:lnTo>
                  <a:pt x="1705103" y="279400"/>
                </a:lnTo>
                <a:lnTo>
                  <a:pt x="4652926" y="279400"/>
                </a:lnTo>
                <a:lnTo>
                  <a:pt x="4642310" y="254000"/>
                </a:lnTo>
                <a:lnTo>
                  <a:pt x="4619024" y="215900"/>
                </a:lnTo>
                <a:lnTo>
                  <a:pt x="4588718" y="177800"/>
                </a:lnTo>
                <a:lnTo>
                  <a:pt x="2731644" y="177800"/>
                </a:lnTo>
                <a:lnTo>
                  <a:pt x="2697072" y="165100"/>
                </a:lnTo>
                <a:lnTo>
                  <a:pt x="2660334" y="139700"/>
                </a:lnTo>
                <a:lnTo>
                  <a:pt x="2621595" y="127000"/>
                </a:lnTo>
                <a:lnTo>
                  <a:pt x="2581022" y="114300"/>
                </a:lnTo>
                <a:lnTo>
                  <a:pt x="2426884" y="76200"/>
                </a:lnTo>
                <a:close/>
              </a:path>
              <a:path w="5250815" h="2286000">
                <a:moveTo>
                  <a:pt x="1378142" y="203200"/>
                </a:moveTo>
                <a:lnTo>
                  <a:pt x="1229611" y="203200"/>
                </a:lnTo>
                <a:lnTo>
                  <a:pt x="1179958" y="215900"/>
                </a:lnTo>
                <a:lnTo>
                  <a:pt x="1427065" y="215900"/>
                </a:lnTo>
                <a:lnTo>
                  <a:pt x="1378142" y="203200"/>
                </a:lnTo>
                <a:close/>
              </a:path>
              <a:path w="5250815" h="2286000">
                <a:moveTo>
                  <a:pt x="3342300" y="12700"/>
                </a:moveTo>
                <a:lnTo>
                  <a:pt x="3086902" y="12700"/>
                </a:lnTo>
                <a:lnTo>
                  <a:pt x="2990509" y="38100"/>
                </a:lnTo>
                <a:lnTo>
                  <a:pt x="2944979" y="50800"/>
                </a:lnTo>
                <a:lnTo>
                  <a:pt x="2901702" y="63500"/>
                </a:lnTo>
                <a:lnTo>
                  <a:pt x="2861037" y="76200"/>
                </a:lnTo>
                <a:lnTo>
                  <a:pt x="2823341" y="101600"/>
                </a:lnTo>
                <a:lnTo>
                  <a:pt x="2788972" y="127000"/>
                </a:lnTo>
                <a:lnTo>
                  <a:pt x="2758287" y="152400"/>
                </a:lnTo>
                <a:lnTo>
                  <a:pt x="2731644" y="177800"/>
                </a:lnTo>
                <a:lnTo>
                  <a:pt x="4588718" y="177800"/>
                </a:lnTo>
                <a:lnTo>
                  <a:pt x="4551733" y="152400"/>
                </a:lnTo>
                <a:lnTo>
                  <a:pt x="4522853" y="127000"/>
                </a:lnTo>
                <a:lnTo>
                  <a:pt x="3627629" y="127000"/>
                </a:lnTo>
                <a:lnTo>
                  <a:pt x="3588200" y="101600"/>
                </a:lnTo>
                <a:lnTo>
                  <a:pt x="3543936" y="76200"/>
                </a:lnTo>
                <a:lnTo>
                  <a:pt x="3495291" y="50800"/>
                </a:lnTo>
                <a:lnTo>
                  <a:pt x="3442717" y="38100"/>
                </a:lnTo>
                <a:lnTo>
                  <a:pt x="3342300" y="12700"/>
                </a:lnTo>
                <a:close/>
              </a:path>
              <a:path w="5250815" h="2286000">
                <a:moveTo>
                  <a:pt x="4229462" y="12700"/>
                </a:moveTo>
                <a:lnTo>
                  <a:pt x="3929955" y="12700"/>
                </a:lnTo>
                <a:lnTo>
                  <a:pt x="3881606" y="25400"/>
                </a:lnTo>
                <a:lnTo>
                  <a:pt x="3788893" y="50800"/>
                </a:lnTo>
                <a:lnTo>
                  <a:pt x="3745117" y="63500"/>
                </a:lnTo>
                <a:lnTo>
                  <a:pt x="3703452" y="88900"/>
                </a:lnTo>
                <a:lnTo>
                  <a:pt x="3664192" y="101600"/>
                </a:lnTo>
                <a:lnTo>
                  <a:pt x="3627629" y="127000"/>
                </a:lnTo>
                <a:lnTo>
                  <a:pt x="4522853" y="127000"/>
                </a:lnTo>
                <a:lnTo>
                  <a:pt x="4508412" y="114300"/>
                </a:lnTo>
                <a:lnTo>
                  <a:pt x="4459098" y="88900"/>
                </a:lnTo>
                <a:lnTo>
                  <a:pt x="4416579" y="63500"/>
                </a:lnTo>
                <a:lnTo>
                  <a:pt x="4372062" y="50800"/>
                </a:lnTo>
                <a:lnTo>
                  <a:pt x="4278210" y="25400"/>
                </a:lnTo>
                <a:lnTo>
                  <a:pt x="4229462" y="12700"/>
                </a:lnTo>
                <a:close/>
              </a:path>
              <a:path w="5250815" h="2286000">
                <a:moveTo>
                  <a:pt x="2268429" y="63500"/>
                </a:moveTo>
                <a:lnTo>
                  <a:pt x="2215878" y="76200"/>
                </a:lnTo>
                <a:lnTo>
                  <a:pt x="2321289" y="76200"/>
                </a:lnTo>
                <a:lnTo>
                  <a:pt x="2268429" y="63500"/>
                </a:lnTo>
                <a:close/>
              </a:path>
              <a:path w="5250815" h="2286000">
                <a:moveTo>
                  <a:pt x="3239458" y="0"/>
                </a:moveTo>
                <a:lnTo>
                  <a:pt x="3188021" y="0"/>
                </a:lnTo>
                <a:lnTo>
                  <a:pt x="3137050" y="12700"/>
                </a:lnTo>
                <a:lnTo>
                  <a:pt x="3291003" y="12700"/>
                </a:lnTo>
                <a:lnTo>
                  <a:pt x="3239458" y="0"/>
                </a:lnTo>
                <a:close/>
              </a:path>
              <a:path w="5250815" h="2286000">
                <a:moveTo>
                  <a:pt x="4079452" y="0"/>
                </a:moveTo>
                <a:lnTo>
                  <a:pt x="4029171" y="12700"/>
                </a:lnTo>
                <a:lnTo>
                  <a:pt x="4129790" y="12700"/>
                </a:lnTo>
                <a:lnTo>
                  <a:pt x="4079452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11809" y="3758870"/>
            <a:ext cx="4780280" cy="1068070"/>
          </a:xfrm>
          <a:custGeom>
            <a:avLst/>
            <a:gdLst/>
            <a:ahLst/>
            <a:cxnLst/>
            <a:rect l="l" t="t" r="r" b="b"/>
            <a:pathLst>
              <a:path w="4780280" h="1068070">
                <a:moveTo>
                  <a:pt x="7530" y="752804"/>
                </a:moveTo>
                <a:lnTo>
                  <a:pt x="1505" y="716670"/>
                </a:lnTo>
                <a:lnTo>
                  <a:pt x="0" y="680902"/>
                </a:lnTo>
                <a:lnTo>
                  <a:pt x="2878" y="645605"/>
                </a:lnTo>
                <a:lnTo>
                  <a:pt x="21242" y="576850"/>
                </a:lnTo>
                <a:lnTo>
                  <a:pt x="55509" y="511252"/>
                </a:lnTo>
                <a:lnTo>
                  <a:pt x="78267" y="479902"/>
                </a:lnTo>
                <a:lnTo>
                  <a:pt x="104593" y="449659"/>
                </a:lnTo>
                <a:lnTo>
                  <a:pt x="134352" y="420629"/>
                </a:lnTo>
                <a:lnTo>
                  <a:pt x="167407" y="392918"/>
                </a:lnTo>
                <a:lnTo>
                  <a:pt x="203623" y="366632"/>
                </a:lnTo>
                <a:lnTo>
                  <a:pt x="242863" y="341876"/>
                </a:lnTo>
                <a:lnTo>
                  <a:pt x="284992" y="318757"/>
                </a:lnTo>
                <a:lnTo>
                  <a:pt x="329874" y="297381"/>
                </a:lnTo>
                <a:lnTo>
                  <a:pt x="377373" y="277853"/>
                </a:lnTo>
                <a:lnTo>
                  <a:pt x="427353" y="260280"/>
                </a:lnTo>
                <a:lnTo>
                  <a:pt x="479678" y="244766"/>
                </a:lnTo>
                <a:lnTo>
                  <a:pt x="534213" y="231419"/>
                </a:lnTo>
                <a:lnTo>
                  <a:pt x="590821" y="220344"/>
                </a:lnTo>
                <a:lnTo>
                  <a:pt x="649366" y="211647"/>
                </a:lnTo>
                <a:lnTo>
                  <a:pt x="709713" y="205434"/>
                </a:lnTo>
                <a:lnTo>
                  <a:pt x="759366" y="202353"/>
                </a:lnTo>
                <a:lnTo>
                  <a:pt x="809036" y="201064"/>
                </a:lnTo>
                <a:lnTo>
                  <a:pt x="858591" y="201554"/>
                </a:lnTo>
                <a:lnTo>
                  <a:pt x="907896" y="203808"/>
                </a:lnTo>
                <a:lnTo>
                  <a:pt x="956820" y="207813"/>
                </a:lnTo>
                <a:lnTo>
                  <a:pt x="1005227" y="213553"/>
                </a:lnTo>
                <a:lnTo>
                  <a:pt x="1052985" y="221015"/>
                </a:lnTo>
                <a:lnTo>
                  <a:pt x="1099961" y="230184"/>
                </a:lnTo>
                <a:lnTo>
                  <a:pt x="1146020" y="241046"/>
                </a:lnTo>
                <a:lnTo>
                  <a:pt x="1191030" y="253587"/>
                </a:lnTo>
                <a:lnTo>
                  <a:pt x="1234858" y="267791"/>
                </a:lnTo>
                <a:lnTo>
                  <a:pt x="1263187" y="239147"/>
                </a:lnTo>
                <a:lnTo>
                  <a:pt x="1294982" y="212483"/>
                </a:lnTo>
                <a:lnTo>
                  <a:pt x="1329978" y="187845"/>
                </a:lnTo>
                <a:lnTo>
                  <a:pt x="1367913" y="165284"/>
                </a:lnTo>
                <a:lnTo>
                  <a:pt x="1408523" y="144845"/>
                </a:lnTo>
                <a:lnTo>
                  <a:pt x="1451547" y="126578"/>
                </a:lnTo>
                <a:lnTo>
                  <a:pt x="1496720" y="110530"/>
                </a:lnTo>
                <a:lnTo>
                  <a:pt x="1543781" y="96749"/>
                </a:lnTo>
                <a:lnTo>
                  <a:pt x="1592465" y="85284"/>
                </a:lnTo>
                <a:lnTo>
                  <a:pt x="1642511" y="76182"/>
                </a:lnTo>
                <a:lnTo>
                  <a:pt x="1693654" y="69492"/>
                </a:lnTo>
                <a:lnTo>
                  <a:pt x="1745633" y="65260"/>
                </a:lnTo>
                <a:lnTo>
                  <a:pt x="1798183" y="63536"/>
                </a:lnTo>
                <a:lnTo>
                  <a:pt x="1851043" y="64368"/>
                </a:lnTo>
                <a:lnTo>
                  <a:pt x="1903950" y="67802"/>
                </a:lnTo>
                <a:lnTo>
                  <a:pt x="1956639" y="73888"/>
                </a:lnTo>
                <a:lnTo>
                  <a:pt x="2008849" y="82673"/>
                </a:lnTo>
                <a:lnTo>
                  <a:pt x="2060316" y="94206"/>
                </a:lnTo>
                <a:lnTo>
                  <a:pt x="2110777" y="108533"/>
                </a:lnTo>
                <a:lnTo>
                  <a:pt x="2151349" y="122452"/>
                </a:lnTo>
                <a:lnTo>
                  <a:pt x="2190088" y="138061"/>
                </a:lnTo>
                <a:lnTo>
                  <a:pt x="2226827" y="155289"/>
                </a:lnTo>
                <a:lnTo>
                  <a:pt x="2261399" y="174065"/>
                </a:lnTo>
                <a:lnTo>
                  <a:pt x="2288042" y="146011"/>
                </a:lnTo>
                <a:lnTo>
                  <a:pt x="2318727" y="120189"/>
                </a:lnTo>
                <a:lnTo>
                  <a:pt x="2353096" y="96671"/>
                </a:lnTo>
                <a:lnTo>
                  <a:pt x="2390792" y="75527"/>
                </a:lnTo>
                <a:lnTo>
                  <a:pt x="2431457" y="56830"/>
                </a:lnTo>
                <a:lnTo>
                  <a:pt x="2474734" y="40649"/>
                </a:lnTo>
                <a:lnTo>
                  <a:pt x="2520264" y="27057"/>
                </a:lnTo>
                <a:lnTo>
                  <a:pt x="2567691" y="16125"/>
                </a:lnTo>
                <a:lnTo>
                  <a:pt x="2616657" y="7924"/>
                </a:lnTo>
                <a:lnTo>
                  <a:pt x="2666804" y="2525"/>
                </a:lnTo>
                <a:lnTo>
                  <a:pt x="2717775" y="0"/>
                </a:lnTo>
                <a:lnTo>
                  <a:pt x="2769212" y="419"/>
                </a:lnTo>
                <a:lnTo>
                  <a:pt x="2820758" y="3854"/>
                </a:lnTo>
                <a:lnTo>
                  <a:pt x="2872055" y="10377"/>
                </a:lnTo>
                <a:lnTo>
                  <a:pt x="2922746" y="20058"/>
                </a:lnTo>
                <a:lnTo>
                  <a:pt x="2972472" y="32968"/>
                </a:lnTo>
                <a:lnTo>
                  <a:pt x="3025046" y="50836"/>
                </a:lnTo>
                <a:lnTo>
                  <a:pt x="3073691" y="72084"/>
                </a:lnTo>
                <a:lnTo>
                  <a:pt x="3117954" y="96476"/>
                </a:lnTo>
                <a:lnTo>
                  <a:pt x="3157384" y="123773"/>
                </a:lnTo>
                <a:lnTo>
                  <a:pt x="3193946" y="100458"/>
                </a:lnTo>
                <a:lnTo>
                  <a:pt x="3233207" y="79545"/>
                </a:lnTo>
                <a:lnTo>
                  <a:pt x="3274872" y="61047"/>
                </a:lnTo>
                <a:lnTo>
                  <a:pt x="3318648" y="44978"/>
                </a:lnTo>
                <a:lnTo>
                  <a:pt x="3364242" y="31354"/>
                </a:lnTo>
                <a:lnTo>
                  <a:pt x="3411360" y="20189"/>
                </a:lnTo>
                <a:lnTo>
                  <a:pt x="3459709" y="11495"/>
                </a:lnTo>
                <a:lnTo>
                  <a:pt x="3508996" y="5289"/>
                </a:lnTo>
                <a:lnTo>
                  <a:pt x="3558926" y="1584"/>
                </a:lnTo>
                <a:lnTo>
                  <a:pt x="3609207" y="394"/>
                </a:lnTo>
                <a:lnTo>
                  <a:pt x="3659545" y="1733"/>
                </a:lnTo>
                <a:lnTo>
                  <a:pt x="3709646" y="5616"/>
                </a:lnTo>
                <a:lnTo>
                  <a:pt x="3759217" y="12058"/>
                </a:lnTo>
                <a:lnTo>
                  <a:pt x="3807965" y="21071"/>
                </a:lnTo>
                <a:lnTo>
                  <a:pt x="3855596" y="32672"/>
                </a:lnTo>
                <a:lnTo>
                  <a:pt x="3901816" y="46872"/>
                </a:lnTo>
                <a:lnTo>
                  <a:pt x="3946333" y="63688"/>
                </a:lnTo>
                <a:lnTo>
                  <a:pt x="3988853" y="83133"/>
                </a:lnTo>
                <a:lnTo>
                  <a:pt x="4038167" y="110952"/>
                </a:lnTo>
                <a:lnTo>
                  <a:pt x="4081488" y="141728"/>
                </a:lnTo>
                <a:lnTo>
                  <a:pt x="4118472" y="175113"/>
                </a:lnTo>
                <a:lnTo>
                  <a:pt x="4148779" y="210764"/>
                </a:lnTo>
                <a:lnTo>
                  <a:pt x="4172065" y="248333"/>
                </a:lnTo>
                <a:lnTo>
                  <a:pt x="4187989" y="287476"/>
                </a:lnTo>
                <a:lnTo>
                  <a:pt x="4247402" y="298921"/>
                </a:lnTo>
                <a:lnTo>
                  <a:pt x="4303686" y="313400"/>
                </a:lnTo>
                <a:lnTo>
                  <a:pt x="4356648" y="330715"/>
                </a:lnTo>
                <a:lnTo>
                  <a:pt x="4406099" y="350667"/>
                </a:lnTo>
                <a:lnTo>
                  <a:pt x="4451848" y="373060"/>
                </a:lnTo>
                <a:lnTo>
                  <a:pt x="4493705" y="397694"/>
                </a:lnTo>
                <a:lnTo>
                  <a:pt x="4531480" y="424371"/>
                </a:lnTo>
                <a:lnTo>
                  <a:pt x="4564981" y="452894"/>
                </a:lnTo>
                <a:lnTo>
                  <a:pt x="4594019" y="483063"/>
                </a:lnTo>
                <a:lnTo>
                  <a:pt x="4618402" y="514681"/>
                </a:lnTo>
                <a:lnTo>
                  <a:pt x="4637941" y="547549"/>
                </a:lnTo>
                <a:lnTo>
                  <a:pt x="4661724" y="616244"/>
                </a:lnTo>
                <a:lnTo>
                  <a:pt x="4665587" y="651674"/>
                </a:lnTo>
                <a:lnTo>
                  <a:pt x="4663844" y="687561"/>
                </a:lnTo>
                <a:lnTo>
                  <a:pt x="4642776" y="759916"/>
                </a:lnTo>
                <a:lnTo>
                  <a:pt x="4621684" y="798136"/>
                </a:lnTo>
                <a:lnTo>
                  <a:pt x="4613185" y="810589"/>
                </a:lnTo>
                <a:lnTo>
                  <a:pt x="4650381" y="841711"/>
                </a:lnTo>
                <a:lnTo>
                  <a:pt x="4682924" y="873942"/>
                </a:lnTo>
                <a:lnTo>
                  <a:pt x="4710848" y="907129"/>
                </a:lnTo>
                <a:lnTo>
                  <a:pt x="4734187" y="941122"/>
                </a:lnTo>
                <a:lnTo>
                  <a:pt x="4752973" y="975767"/>
                </a:lnTo>
                <a:lnTo>
                  <a:pt x="4777024" y="1046405"/>
                </a:lnTo>
                <a:lnTo>
                  <a:pt x="4780190" y="1067596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1564" y="4511675"/>
            <a:ext cx="5250815" cy="1534160"/>
          </a:xfrm>
          <a:custGeom>
            <a:avLst/>
            <a:gdLst/>
            <a:ahLst/>
            <a:cxnLst/>
            <a:rect l="l" t="t" r="r" b="b"/>
            <a:pathLst>
              <a:path w="5250815" h="1534160">
                <a:moveTo>
                  <a:pt x="5250435" y="396615"/>
                </a:moveTo>
                <a:lnTo>
                  <a:pt x="5242220" y="436009"/>
                </a:lnTo>
                <a:lnTo>
                  <a:pt x="5213655" y="505344"/>
                </a:lnTo>
                <a:lnTo>
                  <a:pt x="5192979" y="539011"/>
                </a:lnTo>
                <a:lnTo>
                  <a:pt x="5168087" y="571809"/>
                </a:lnTo>
                <a:lnTo>
                  <a:pt x="5139011" y="603584"/>
                </a:lnTo>
                <a:lnTo>
                  <a:pt x="5105784" y="634186"/>
                </a:lnTo>
                <a:lnTo>
                  <a:pt x="5068441" y="663461"/>
                </a:lnTo>
                <a:lnTo>
                  <a:pt x="5027015" y="691258"/>
                </a:lnTo>
                <a:lnTo>
                  <a:pt x="4981539" y="717424"/>
                </a:lnTo>
                <a:lnTo>
                  <a:pt x="4932046" y="741807"/>
                </a:lnTo>
                <a:lnTo>
                  <a:pt x="4889024" y="760142"/>
                </a:lnTo>
                <a:lnTo>
                  <a:pt x="4844255" y="776741"/>
                </a:lnTo>
                <a:lnTo>
                  <a:pt x="4797889" y="791569"/>
                </a:lnTo>
                <a:lnTo>
                  <a:pt x="4750071" y="804592"/>
                </a:lnTo>
                <a:lnTo>
                  <a:pt x="4700950" y="815775"/>
                </a:lnTo>
                <a:lnTo>
                  <a:pt x="4650672" y="825085"/>
                </a:lnTo>
                <a:lnTo>
                  <a:pt x="4599385" y="832486"/>
                </a:lnTo>
                <a:lnTo>
                  <a:pt x="4547236" y="837946"/>
                </a:lnTo>
                <a:lnTo>
                  <a:pt x="4544180" y="873846"/>
                </a:lnTo>
                <a:lnTo>
                  <a:pt x="4523259" y="942907"/>
                </a:lnTo>
                <a:lnTo>
                  <a:pt x="4484010" y="1007489"/>
                </a:lnTo>
                <a:lnTo>
                  <a:pt x="4458043" y="1037790"/>
                </a:lnTo>
                <a:lnTo>
                  <a:pt x="4428133" y="1066599"/>
                </a:lnTo>
                <a:lnTo>
                  <a:pt x="4394490" y="1093792"/>
                </a:lnTo>
                <a:lnTo>
                  <a:pt x="4357329" y="1119246"/>
                </a:lnTo>
                <a:lnTo>
                  <a:pt x="4316862" y="1142837"/>
                </a:lnTo>
                <a:lnTo>
                  <a:pt x="4273301" y="1164439"/>
                </a:lnTo>
                <a:lnTo>
                  <a:pt x="4226859" y="1183931"/>
                </a:lnTo>
                <a:lnTo>
                  <a:pt x="4177748" y="1201186"/>
                </a:lnTo>
                <a:lnTo>
                  <a:pt x="4126182" y="1216083"/>
                </a:lnTo>
                <a:lnTo>
                  <a:pt x="4072373" y="1228496"/>
                </a:lnTo>
                <a:lnTo>
                  <a:pt x="4016533" y="1238301"/>
                </a:lnTo>
                <a:lnTo>
                  <a:pt x="3958876" y="1245376"/>
                </a:lnTo>
                <a:lnTo>
                  <a:pt x="3899613" y="1249595"/>
                </a:lnTo>
                <a:lnTo>
                  <a:pt x="3838957" y="1250835"/>
                </a:lnTo>
                <a:lnTo>
                  <a:pt x="3783605" y="1249280"/>
                </a:lnTo>
                <a:lnTo>
                  <a:pt x="3728852" y="1245166"/>
                </a:lnTo>
                <a:lnTo>
                  <a:pt x="3674942" y="1238535"/>
                </a:lnTo>
                <a:lnTo>
                  <a:pt x="3622115" y="1229429"/>
                </a:lnTo>
                <a:lnTo>
                  <a:pt x="3570615" y="1217892"/>
                </a:lnTo>
                <a:lnTo>
                  <a:pt x="3520683" y="1203965"/>
                </a:lnTo>
                <a:lnTo>
                  <a:pt x="3472562" y="1187691"/>
                </a:lnTo>
                <a:lnTo>
                  <a:pt x="3454472" y="1219317"/>
                </a:lnTo>
                <a:lnTo>
                  <a:pt x="3408698" y="1278875"/>
                </a:lnTo>
                <a:lnTo>
                  <a:pt x="3381318" y="1306708"/>
                </a:lnTo>
                <a:lnTo>
                  <a:pt x="3351146" y="1333181"/>
                </a:lnTo>
                <a:lnTo>
                  <a:pt x="3318335" y="1358244"/>
                </a:lnTo>
                <a:lnTo>
                  <a:pt x="3283036" y="1381849"/>
                </a:lnTo>
                <a:lnTo>
                  <a:pt x="3245402" y="1403947"/>
                </a:lnTo>
                <a:lnTo>
                  <a:pt x="3205585" y="1424490"/>
                </a:lnTo>
                <a:lnTo>
                  <a:pt x="3163737" y="1443430"/>
                </a:lnTo>
                <a:lnTo>
                  <a:pt x="3120012" y="1460717"/>
                </a:lnTo>
                <a:lnTo>
                  <a:pt x="3074560" y="1476305"/>
                </a:lnTo>
                <a:lnTo>
                  <a:pt x="3027535" y="1490143"/>
                </a:lnTo>
                <a:lnTo>
                  <a:pt x="2979088" y="1502184"/>
                </a:lnTo>
                <a:lnTo>
                  <a:pt x="2929373" y="1512379"/>
                </a:lnTo>
                <a:lnTo>
                  <a:pt x="2878541" y="1520680"/>
                </a:lnTo>
                <a:lnTo>
                  <a:pt x="2826744" y="1527038"/>
                </a:lnTo>
                <a:lnTo>
                  <a:pt x="2774136" y="1531405"/>
                </a:lnTo>
                <a:lnTo>
                  <a:pt x="2720867" y="1533732"/>
                </a:lnTo>
                <a:lnTo>
                  <a:pt x="2667091" y="1533972"/>
                </a:lnTo>
                <a:lnTo>
                  <a:pt x="2612960" y="1532074"/>
                </a:lnTo>
                <a:lnTo>
                  <a:pt x="2558626" y="1527992"/>
                </a:lnTo>
                <a:lnTo>
                  <a:pt x="2504241" y="1521676"/>
                </a:lnTo>
                <a:lnTo>
                  <a:pt x="2449958" y="1513078"/>
                </a:lnTo>
                <a:lnTo>
                  <a:pt x="2396207" y="1502185"/>
                </a:lnTo>
                <a:lnTo>
                  <a:pt x="2344102" y="1489175"/>
                </a:lnTo>
                <a:lnTo>
                  <a:pt x="2293805" y="1474119"/>
                </a:lnTo>
                <a:lnTo>
                  <a:pt x="2245476" y="1457088"/>
                </a:lnTo>
                <a:lnTo>
                  <a:pt x="2199276" y="1438152"/>
                </a:lnTo>
                <a:lnTo>
                  <a:pt x="2155366" y="1417383"/>
                </a:lnTo>
                <a:lnTo>
                  <a:pt x="2113906" y="1394850"/>
                </a:lnTo>
                <a:lnTo>
                  <a:pt x="2075058" y="1370626"/>
                </a:lnTo>
                <a:lnTo>
                  <a:pt x="2038982" y="1344780"/>
                </a:lnTo>
                <a:lnTo>
                  <a:pt x="2005839" y="1317383"/>
                </a:lnTo>
                <a:lnTo>
                  <a:pt x="1957796" y="1333460"/>
                </a:lnTo>
                <a:lnTo>
                  <a:pt x="1908863" y="1347685"/>
                </a:lnTo>
                <a:lnTo>
                  <a:pt x="1859158" y="1360079"/>
                </a:lnTo>
                <a:lnTo>
                  <a:pt x="1808804" y="1370657"/>
                </a:lnTo>
                <a:lnTo>
                  <a:pt x="1757921" y="1379439"/>
                </a:lnTo>
                <a:lnTo>
                  <a:pt x="1706629" y="1386442"/>
                </a:lnTo>
                <a:lnTo>
                  <a:pt x="1655049" y="1391684"/>
                </a:lnTo>
                <a:lnTo>
                  <a:pt x="1603303" y="1395183"/>
                </a:lnTo>
                <a:lnTo>
                  <a:pt x="1551509" y="1396957"/>
                </a:lnTo>
                <a:lnTo>
                  <a:pt x="1499790" y="1397023"/>
                </a:lnTo>
                <a:lnTo>
                  <a:pt x="1448266" y="1395400"/>
                </a:lnTo>
                <a:lnTo>
                  <a:pt x="1397057" y="1392105"/>
                </a:lnTo>
                <a:lnTo>
                  <a:pt x="1346284" y="1387156"/>
                </a:lnTo>
                <a:lnTo>
                  <a:pt x="1296068" y="1380572"/>
                </a:lnTo>
                <a:lnTo>
                  <a:pt x="1246529" y="1372370"/>
                </a:lnTo>
                <a:lnTo>
                  <a:pt x="1197789" y="1362568"/>
                </a:lnTo>
                <a:lnTo>
                  <a:pt x="1149967" y="1351184"/>
                </a:lnTo>
                <a:lnTo>
                  <a:pt x="1103185" y="1338235"/>
                </a:lnTo>
                <a:lnTo>
                  <a:pt x="1057563" y="1323740"/>
                </a:lnTo>
                <a:lnTo>
                  <a:pt x="1013221" y="1307717"/>
                </a:lnTo>
                <a:lnTo>
                  <a:pt x="970281" y="1290183"/>
                </a:lnTo>
                <a:lnTo>
                  <a:pt x="928863" y="1271157"/>
                </a:lnTo>
                <a:lnTo>
                  <a:pt x="889088" y="1250656"/>
                </a:lnTo>
                <a:lnTo>
                  <a:pt x="851076" y="1228698"/>
                </a:lnTo>
                <a:lnTo>
                  <a:pt x="814948" y="1205301"/>
                </a:lnTo>
                <a:lnTo>
                  <a:pt x="780825" y="1180483"/>
                </a:lnTo>
                <a:lnTo>
                  <a:pt x="748827" y="1154261"/>
                </a:lnTo>
                <a:lnTo>
                  <a:pt x="719075" y="1126655"/>
                </a:lnTo>
                <a:lnTo>
                  <a:pt x="709169" y="1116609"/>
                </a:lnTo>
                <a:lnTo>
                  <a:pt x="651503" y="1118760"/>
                </a:lnTo>
                <a:lnTo>
                  <a:pt x="594924" y="1117264"/>
                </a:lnTo>
                <a:lnTo>
                  <a:pt x="539790" y="1112287"/>
                </a:lnTo>
                <a:lnTo>
                  <a:pt x="486459" y="1103998"/>
                </a:lnTo>
                <a:lnTo>
                  <a:pt x="435291" y="1092564"/>
                </a:lnTo>
                <a:lnTo>
                  <a:pt x="386644" y="1078152"/>
                </a:lnTo>
                <a:lnTo>
                  <a:pt x="340876" y="1060931"/>
                </a:lnTo>
                <a:lnTo>
                  <a:pt x="298346" y="1041069"/>
                </a:lnTo>
                <a:lnTo>
                  <a:pt x="259412" y="1018732"/>
                </a:lnTo>
                <a:lnTo>
                  <a:pt x="224434" y="994088"/>
                </a:lnTo>
                <a:lnTo>
                  <a:pt x="193769" y="967305"/>
                </a:lnTo>
                <a:lnTo>
                  <a:pt x="167775" y="938551"/>
                </a:lnTo>
                <a:lnTo>
                  <a:pt x="131239" y="875799"/>
                </a:lnTo>
                <a:lnTo>
                  <a:pt x="118037" y="796456"/>
                </a:lnTo>
                <a:lnTo>
                  <a:pt x="125811" y="751435"/>
                </a:lnTo>
                <a:lnTo>
                  <a:pt x="144353" y="707755"/>
                </a:lnTo>
                <a:lnTo>
                  <a:pt x="173276" y="666096"/>
                </a:lnTo>
                <a:lnTo>
                  <a:pt x="212198" y="627139"/>
                </a:lnTo>
                <a:lnTo>
                  <a:pt x="260732" y="591566"/>
                </a:lnTo>
                <a:lnTo>
                  <a:pt x="209428" y="571207"/>
                </a:lnTo>
                <a:lnTo>
                  <a:pt x="163377" y="547956"/>
                </a:lnTo>
                <a:lnTo>
                  <a:pt x="122721" y="522138"/>
                </a:lnTo>
                <a:lnTo>
                  <a:pt x="87602" y="494075"/>
                </a:lnTo>
                <a:lnTo>
                  <a:pt x="58161" y="464090"/>
                </a:lnTo>
                <a:lnTo>
                  <a:pt x="34538" y="432509"/>
                </a:lnTo>
                <a:lnTo>
                  <a:pt x="5316" y="365846"/>
                </a:lnTo>
                <a:lnTo>
                  <a:pt x="0" y="331413"/>
                </a:lnTo>
                <a:lnTo>
                  <a:pt x="1067" y="296676"/>
                </a:lnTo>
                <a:lnTo>
                  <a:pt x="22922" y="227585"/>
                </a:lnTo>
                <a:lnTo>
                  <a:pt x="43991" y="193878"/>
                </a:lnTo>
                <a:lnTo>
                  <a:pt x="72010" y="161162"/>
                </a:lnTo>
                <a:lnTo>
                  <a:pt x="102677" y="133444"/>
                </a:lnTo>
                <a:lnTo>
                  <a:pt x="137700" y="108043"/>
                </a:lnTo>
                <a:lnTo>
                  <a:pt x="176705" y="85104"/>
                </a:lnTo>
                <a:lnTo>
                  <a:pt x="219316" y="64770"/>
                </a:lnTo>
                <a:lnTo>
                  <a:pt x="265158" y="47187"/>
                </a:lnTo>
                <a:lnTo>
                  <a:pt x="313856" y="32497"/>
                </a:lnTo>
                <a:lnTo>
                  <a:pt x="365034" y="20847"/>
                </a:lnTo>
                <a:lnTo>
                  <a:pt x="418317" y="12379"/>
                </a:lnTo>
                <a:lnTo>
                  <a:pt x="473330" y="7238"/>
                </a:lnTo>
                <a:lnTo>
                  <a:pt x="477775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8011" y="5094351"/>
            <a:ext cx="307975" cy="43180"/>
          </a:xfrm>
          <a:custGeom>
            <a:avLst/>
            <a:gdLst/>
            <a:ahLst/>
            <a:cxnLst/>
            <a:rect l="l" t="t" r="r" b="b"/>
            <a:pathLst>
              <a:path w="307975" h="43179">
                <a:moveTo>
                  <a:pt x="307594" y="42163"/>
                </a:moveTo>
                <a:lnTo>
                  <a:pt x="253994" y="43009"/>
                </a:lnTo>
                <a:lnTo>
                  <a:pt x="200782" y="40630"/>
                </a:lnTo>
                <a:lnTo>
                  <a:pt x="148367" y="35083"/>
                </a:lnTo>
                <a:lnTo>
                  <a:pt x="97159" y="26425"/>
                </a:lnTo>
                <a:lnTo>
                  <a:pt x="47567" y="14712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52511" y="5598058"/>
            <a:ext cx="134620" cy="20320"/>
          </a:xfrm>
          <a:custGeom>
            <a:avLst/>
            <a:gdLst/>
            <a:ahLst/>
            <a:cxnLst/>
            <a:rect l="l" t="t" r="r" b="b"/>
            <a:pathLst>
              <a:path w="134620" h="20320">
                <a:moveTo>
                  <a:pt x="134620" y="0"/>
                </a:moveTo>
                <a:lnTo>
                  <a:pt x="101852" y="7005"/>
                </a:lnTo>
                <a:lnTo>
                  <a:pt x="68405" y="12715"/>
                </a:lnTo>
                <a:lnTo>
                  <a:pt x="34411" y="17116"/>
                </a:lnTo>
                <a:lnTo>
                  <a:pt x="0" y="20192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65996" y="5727763"/>
            <a:ext cx="81280" cy="92075"/>
          </a:xfrm>
          <a:custGeom>
            <a:avLst/>
            <a:gdLst/>
            <a:ahLst/>
            <a:cxnLst/>
            <a:rect l="l" t="t" r="r" b="b"/>
            <a:pathLst>
              <a:path w="81279" h="92075">
                <a:moveTo>
                  <a:pt x="81025" y="92075"/>
                </a:moveTo>
                <a:lnTo>
                  <a:pt x="57721" y="70044"/>
                </a:lnTo>
                <a:lnTo>
                  <a:pt x="36417" y="47323"/>
                </a:lnTo>
                <a:lnTo>
                  <a:pt x="17160" y="23959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14634" y="5590235"/>
            <a:ext cx="32384" cy="101600"/>
          </a:xfrm>
          <a:custGeom>
            <a:avLst/>
            <a:gdLst/>
            <a:ahLst/>
            <a:cxnLst/>
            <a:rect l="l" t="t" r="r" b="b"/>
            <a:pathLst>
              <a:path w="32384" h="101600">
                <a:moveTo>
                  <a:pt x="32385" y="0"/>
                </a:moveTo>
                <a:lnTo>
                  <a:pt x="27646" y="25613"/>
                </a:lnTo>
                <a:lnTo>
                  <a:pt x="20669" y="51023"/>
                </a:lnTo>
                <a:lnTo>
                  <a:pt x="11453" y="76179"/>
                </a:lnTo>
                <a:lnTo>
                  <a:pt x="0" y="101028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91036" y="4965953"/>
            <a:ext cx="394970" cy="377825"/>
          </a:xfrm>
          <a:custGeom>
            <a:avLst/>
            <a:gdLst/>
            <a:ahLst/>
            <a:cxnLst/>
            <a:rect l="l" t="t" r="r" b="b"/>
            <a:pathLst>
              <a:path w="394970" h="377825">
                <a:moveTo>
                  <a:pt x="0" y="0"/>
                </a:moveTo>
                <a:lnTo>
                  <a:pt x="58953" y="19119"/>
                </a:lnTo>
                <a:lnTo>
                  <a:pt x="113931" y="41215"/>
                </a:lnTo>
                <a:lnTo>
                  <a:pt x="164707" y="66067"/>
                </a:lnTo>
                <a:lnTo>
                  <a:pt x="211050" y="93457"/>
                </a:lnTo>
                <a:lnTo>
                  <a:pt x="252733" y="123165"/>
                </a:lnTo>
                <a:lnTo>
                  <a:pt x="289528" y="154971"/>
                </a:lnTo>
                <a:lnTo>
                  <a:pt x="321205" y="188656"/>
                </a:lnTo>
                <a:lnTo>
                  <a:pt x="347537" y="223999"/>
                </a:lnTo>
                <a:lnTo>
                  <a:pt x="368296" y="260782"/>
                </a:lnTo>
                <a:lnTo>
                  <a:pt x="383251" y="298785"/>
                </a:lnTo>
                <a:lnTo>
                  <a:pt x="392177" y="337787"/>
                </a:lnTo>
                <a:lnTo>
                  <a:pt x="394843" y="377571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46559" y="4563745"/>
            <a:ext cx="175895" cy="141605"/>
          </a:xfrm>
          <a:custGeom>
            <a:avLst/>
            <a:gdLst/>
            <a:ahLst/>
            <a:cxnLst/>
            <a:rect l="l" t="t" r="r" b="b"/>
            <a:pathLst>
              <a:path w="175895" h="141604">
                <a:moveTo>
                  <a:pt x="175895" y="0"/>
                </a:moveTo>
                <a:lnTo>
                  <a:pt x="149811" y="32051"/>
                </a:lnTo>
                <a:lnTo>
                  <a:pt x="118954" y="62408"/>
                </a:lnTo>
                <a:lnTo>
                  <a:pt x="83549" y="90900"/>
                </a:lnTo>
                <a:lnTo>
                  <a:pt x="43823" y="117356"/>
                </a:lnTo>
                <a:lnTo>
                  <a:pt x="0" y="14160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600560" y="4038472"/>
            <a:ext cx="9525" cy="67310"/>
          </a:xfrm>
          <a:custGeom>
            <a:avLst/>
            <a:gdLst/>
            <a:ahLst/>
            <a:cxnLst/>
            <a:rect l="l" t="t" r="r" b="b"/>
            <a:pathLst>
              <a:path w="9525" h="67310">
                <a:moveTo>
                  <a:pt x="0" y="0"/>
                </a:moveTo>
                <a:lnTo>
                  <a:pt x="4359" y="16617"/>
                </a:lnTo>
                <a:lnTo>
                  <a:pt x="7350" y="33305"/>
                </a:lnTo>
                <a:lnTo>
                  <a:pt x="8983" y="50041"/>
                </a:lnTo>
                <a:lnTo>
                  <a:pt x="9271" y="66801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77500" y="3875151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3"/>
                </a:moveTo>
                <a:lnTo>
                  <a:pt x="18534" y="62614"/>
                </a:lnTo>
                <a:lnTo>
                  <a:pt x="39782" y="40766"/>
                </a:lnTo>
                <a:lnTo>
                  <a:pt x="63650" y="19871"/>
                </a:lnTo>
                <a:lnTo>
                  <a:pt x="90043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34855" y="3927602"/>
            <a:ext cx="43815" cy="73660"/>
          </a:xfrm>
          <a:custGeom>
            <a:avLst/>
            <a:gdLst/>
            <a:ahLst/>
            <a:cxnLst/>
            <a:rect l="l" t="t" r="r" b="b"/>
            <a:pathLst>
              <a:path w="43815" h="73660">
                <a:moveTo>
                  <a:pt x="0" y="73533"/>
                </a:moveTo>
                <a:lnTo>
                  <a:pt x="8022" y="54542"/>
                </a:lnTo>
                <a:lnTo>
                  <a:pt x="17986" y="35909"/>
                </a:lnTo>
                <a:lnTo>
                  <a:pt x="29878" y="17704"/>
                </a:lnTo>
                <a:lnTo>
                  <a:pt x="43688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46032" y="4026027"/>
            <a:ext cx="158115" cy="71755"/>
          </a:xfrm>
          <a:custGeom>
            <a:avLst/>
            <a:gdLst/>
            <a:ahLst/>
            <a:cxnLst/>
            <a:rect l="l" t="t" r="r" b="b"/>
            <a:pathLst>
              <a:path w="158115" h="71754">
                <a:moveTo>
                  <a:pt x="0" y="0"/>
                </a:moveTo>
                <a:lnTo>
                  <a:pt x="42205" y="15706"/>
                </a:lnTo>
                <a:lnTo>
                  <a:pt x="82661" y="32877"/>
                </a:lnTo>
                <a:lnTo>
                  <a:pt x="121283" y="51452"/>
                </a:lnTo>
                <a:lnTo>
                  <a:pt x="157988" y="7137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19340" y="4511802"/>
            <a:ext cx="27940" cy="75565"/>
          </a:xfrm>
          <a:custGeom>
            <a:avLst/>
            <a:gdLst/>
            <a:ahLst/>
            <a:cxnLst/>
            <a:rect l="l" t="t" r="r" b="b"/>
            <a:pathLst>
              <a:path w="27940" h="75564">
                <a:moveTo>
                  <a:pt x="27558" y="75056"/>
                </a:moveTo>
                <a:lnTo>
                  <a:pt x="18823" y="56507"/>
                </a:lnTo>
                <a:lnTo>
                  <a:pt x="11302" y="37814"/>
                </a:lnTo>
                <a:lnTo>
                  <a:pt x="5020" y="18978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0368" y="4121022"/>
            <a:ext cx="3225800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列印獎令後，該筆獎令資料會從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solidFill>
                  <a:srgbClr val="006F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「未檢視獎令」</a:t>
            </a: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之功能區移除。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若要再次檢視該筆獎令，請至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006F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「獎懲資料查詢」</a:t>
            </a: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功能檢視。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35885" y="2710433"/>
            <a:ext cx="504825" cy="288290"/>
          </a:xfrm>
          <a:custGeom>
            <a:avLst/>
            <a:gdLst/>
            <a:ahLst/>
            <a:cxnLst/>
            <a:rect l="l" t="t" r="r" b="b"/>
            <a:pathLst>
              <a:path w="504825" h="288289">
                <a:moveTo>
                  <a:pt x="0" y="288036"/>
                </a:moveTo>
                <a:lnTo>
                  <a:pt x="504444" y="288036"/>
                </a:lnTo>
                <a:lnTo>
                  <a:pt x="504444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0654" y="5935217"/>
            <a:ext cx="7205980" cy="381000"/>
          </a:xfrm>
          <a:custGeom>
            <a:avLst/>
            <a:gdLst/>
            <a:ahLst/>
            <a:cxnLst/>
            <a:rect l="l" t="t" r="r" b="b"/>
            <a:pathLst>
              <a:path w="7205980" h="381000">
                <a:moveTo>
                  <a:pt x="0" y="380999"/>
                </a:moveTo>
                <a:lnTo>
                  <a:pt x="7205472" y="380999"/>
                </a:lnTo>
                <a:lnTo>
                  <a:pt x="7205472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02" y="1423797"/>
            <a:ext cx="1523999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92124" y="65608"/>
            <a:ext cx="53704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個人資料校對網</a:t>
            </a:r>
            <a:r>
              <a:rPr sz="2800" b="1" spc="75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sz="2800" b="1" spc="-10" dirty="0" err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未檢視獎令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792461" y="2358389"/>
            <a:ext cx="962025" cy="1169035"/>
          </a:xfrm>
          <a:custGeom>
            <a:avLst/>
            <a:gdLst/>
            <a:ahLst/>
            <a:cxnLst/>
            <a:rect l="l" t="t" r="r" b="b"/>
            <a:pathLst>
              <a:path w="962025" h="1169035">
                <a:moveTo>
                  <a:pt x="0" y="1168908"/>
                </a:moveTo>
                <a:lnTo>
                  <a:pt x="961644" y="1168908"/>
                </a:lnTo>
                <a:lnTo>
                  <a:pt x="961644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0" y="1484375"/>
            <a:ext cx="9803892" cy="169163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4593" y="3597274"/>
            <a:ext cx="11386315" cy="213109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122" y="807466"/>
            <a:ext cx="5086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獎懲資料查詢</a:t>
            </a:r>
            <a:r>
              <a:rPr sz="2800" b="1" spc="-8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</a:t>
            </a:r>
            <a:r>
              <a:rPr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已檢視過之資料</a:t>
            </a:r>
            <a:r>
              <a:rPr sz="2800" b="1" spc="-85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)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687" y="1509790"/>
            <a:ext cx="1693817" cy="12707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06767" y="4492116"/>
            <a:ext cx="2449830" cy="960119"/>
          </a:xfrm>
          <a:custGeom>
            <a:avLst/>
            <a:gdLst/>
            <a:ahLst/>
            <a:cxnLst/>
            <a:rect l="l" t="t" r="r" b="b"/>
            <a:pathLst>
              <a:path w="2449829" h="960120">
                <a:moveTo>
                  <a:pt x="97154" y="671702"/>
                </a:moveTo>
                <a:lnTo>
                  <a:pt x="0" y="862837"/>
                </a:lnTo>
                <a:lnTo>
                  <a:pt x="191134" y="959992"/>
                </a:lnTo>
                <a:lnTo>
                  <a:pt x="167639" y="887983"/>
                </a:lnTo>
                <a:lnTo>
                  <a:pt x="609917" y="743838"/>
                </a:lnTo>
                <a:lnTo>
                  <a:pt x="120650" y="743838"/>
                </a:lnTo>
                <a:lnTo>
                  <a:pt x="97154" y="671702"/>
                </a:lnTo>
                <a:close/>
              </a:path>
              <a:path w="2449829" h="960120">
                <a:moveTo>
                  <a:pt x="2357754" y="14731"/>
                </a:moveTo>
                <a:lnTo>
                  <a:pt x="120650" y="743838"/>
                </a:lnTo>
                <a:lnTo>
                  <a:pt x="609917" y="743838"/>
                </a:lnTo>
                <a:lnTo>
                  <a:pt x="2404744" y="158876"/>
                </a:lnTo>
                <a:lnTo>
                  <a:pt x="2357754" y="14731"/>
                </a:lnTo>
                <a:close/>
              </a:path>
              <a:path w="2449829" h="960120">
                <a:moveTo>
                  <a:pt x="2384805" y="5841"/>
                </a:moveTo>
                <a:lnTo>
                  <a:pt x="2366772" y="11810"/>
                </a:lnTo>
                <a:lnTo>
                  <a:pt x="2413761" y="155955"/>
                </a:lnTo>
                <a:lnTo>
                  <a:pt x="2431796" y="150113"/>
                </a:lnTo>
                <a:lnTo>
                  <a:pt x="2384805" y="5841"/>
                </a:lnTo>
                <a:close/>
              </a:path>
              <a:path w="2449829" h="960120">
                <a:moveTo>
                  <a:pt x="2402712" y="0"/>
                </a:moveTo>
                <a:lnTo>
                  <a:pt x="2393696" y="2920"/>
                </a:lnTo>
                <a:lnTo>
                  <a:pt x="2440685" y="147065"/>
                </a:lnTo>
                <a:lnTo>
                  <a:pt x="2449703" y="144144"/>
                </a:lnTo>
                <a:lnTo>
                  <a:pt x="240271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64014" y="4482591"/>
            <a:ext cx="101980" cy="17500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06767" y="4506848"/>
            <a:ext cx="2404745" cy="945515"/>
          </a:xfrm>
          <a:custGeom>
            <a:avLst/>
            <a:gdLst/>
            <a:ahLst/>
            <a:cxnLst/>
            <a:rect l="l" t="t" r="r" b="b"/>
            <a:pathLst>
              <a:path w="2404745" h="945514">
                <a:moveTo>
                  <a:pt x="2357754" y="0"/>
                </a:moveTo>
                <a:lnTo>
                  <a:pt x="120650" y="729107"/>
                </a:lnTo>
                <a:lnTo>
                  <a:pt x="97154" y="656970"/>
                </a:lnTo>
                <a:lnTo>
                  <a:pt x="0" y="848106"/>
                </a:lnTo>
                <a:lnTo>
                  <a:pt x="191134" y="945260"/>
                </a:lnTo>
                <a:lnTo>
                  <a:pt x="167639" y="873251"/>
                </a:lnTo>
                <a:lnTo>
                  <a:pt x="2404744" y="144144"/>
                </a:lnTo>
                <a:lnTo>
                  <a:pt x="2357754" y="0"/>
                </a:lnTo>
                <a:close/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49406" y="2163317"/>
            <a:ext cx="649605" cy="173990"/>
          </a:xfrm>
          <a:custGeom>
            <a:avLst/>
            <a:gdLst/>
            <a:ahLst/>
            <a:cxnLst/>
            <a:rect l="l" t="t" r="r" b="b"/>
            <a:pathLst>
              <a:path w="649604" h="173989">
                <a:moveTo>
                  <a:pt x="0" y="173736"/>
                </a:moveTo>
                <a:lnTo>
                  <a:pt x="649224" y="173736"/>
                </a:lnTo>
                <a:lnTo>
                  <a:pt x="649224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44783" y="2411624"/>
            <a:ext cx="5062855" cy="906144"/>
          </a:xfrm>
          <a:custGeom>
            <a:avLst/>
            <a:gdLst/>
            <a:ahLst/>
            <a:cxnLst/>
            <a:rect l="l" t="t" r="r" b="b"/>
            <a:pathLst>
              <a:path w="5062855" h="906145">
                <a:moveTo>
                  <a:pt x="3246183" y="819890"/>
                </a:moveTo>
                <a:lnTo>
                  <a:pt x="1932625" y="819890"/>
                </a:lnTo>
                <a:lnTo>
                  <a:pt x="1968334" y="831887"/>
                </a:lnTo>
                <a:lnTo>
                  <a:pt x="2007521" y="843135"/>
                </a:lnTo>
                <a:lnTo>
                  <a:pt x="2049912" y="853578"/>
                </a:lnTo>
                <a:lnTo>
                  <a:pt x="2095360" y="863192"/>
                </a:lnTo>
                <a:lnTo>
                  <a:pt x="2143633" y="871932"/>
                </a:lnTo>
                <a:lnTo>
                  <a:pt x="2194518" y="879758"/>
                </a:lnTo>
                <a:lnTo>
                  <a:pt x="2247806" y="886632"/>
                </a:lnTo>
                <a:lnTo>
                  <a:pt x="2303284" y="892512"/>
                </a:lnTo>
                <a:lnTo>
                  <a:pt x="2360742" y="897360"/>
                </a:lnTo>
                <a:lnTo>
                  <a:pt x="2423532" y="901330"/>
                </a:lnTo>
                <a:lnTo>
                  <a:pt x="2486420" y="904006"/>
                </a:lnTo>
                <a:lnTo>
                  <a:pt x="2549153" y="905421"/>
                </a:lnTo>
                <a:lnTo>
                  <a:pt x="2611478" y="905607"/>
                </a:lnTo>
                <a:lnTo>
                  <a:pt x="2673141" y="904597"/>
                </a:lnTo>
                <a:lnTo>
                  <a:pt x="2733887" y="902424"/>
                </a:lnTo>
                <a:lnTo>
                  <a:pt x="2793465" y="899122"/>
                </a:lnTo>
                <a:lnTo>
                  <a:pt x="2851619" y="894724"/>
                </a:lnTo>
                <a:lnTo>
                  <a:pt x="2908096" y="889262"/>
                </a:lnTo>
                <a:lnTo>
                  <a:pt x="2962643" y="882771"/>
                </a:lnTo>
                <a:lnTo>
                  <a:pt x="3015006" y="875281"/>
                </a:lnTo>
                <a:lnTo>
                  <a:pt x="3064931" y="866828"/>
                </a:lnTo>
                <a:lnTo>
                  <a:pt x="3112165" y="857443"/>
                </a:lnTo>
                <a:lnTo>
                  <a:pt x="3156453" y="847160"/>
                </a:lnTo>
                <a:lnTo>
                  <a:pt x="3197543" y="836013"/>
                </a:lnTo>
                <a:lnTo>
                  <a:pt x="3235181" y="824033"/>
                </a:lnTo>
                <a:lnTo>
                  <a:pt x="3246183" y="819890"/>
                </a:lnTo>
                <a:close/>
              </a:path>
              <a:path w="5062855" h="906145">
                <a:moveTo>
                  <a:pt x="4202337" y="740388"/>
                </a:moveTo>
                <a:lnTo>
                  <a:pt x="683072" y="740388"/>
                </a:lnTo>
                <a:lnTo>
                  <a:pt x="689422" y="742928"/>
                </a:lnTo>
                <a:lnTo>
                  <a:pt x="692597" y="744325"/>
                </a:lnTo>
                <a:lnTo>
                  <a:pt x="759824" y="768041"/>
                </a:lnTo>
                <a:lnTo>
                  <a:pt x="797321" y="778857"/>
                </a:lnTo>
                <a:lnTo>
                  <a:pt x="837189" y="788965"/>
                </a:lnTo>
                <a:lnTo>
                  <a:pt x="879265" y="798355"/>
                </a:lnTo>
                <a:lnTo>
                  <a:pt x="923385" y="807016"/>
                </a:lnTo>
                <a:lnTo>
                  <a:pt x="969385" y="814940"/>
                </a:lnTo>
                <a:lnTo>
                  <a:pt x="1017103" y="822116"/>
                </a:lnTo>
                <a:lnTo>
                  <a:pt x="1066374" y="828533"/>
                </a:lnTo>
                <a:lnTo>
                  <a:pt x="1117035" y="834182"/>
                </a:lnTo>
                <a:lnTo>
                  <a:pt x="1168924" y="839052"/>
                </a:lnTo>
                <a:lnTo>
                  <a:pt x="1221875" y="843135"/>
                </a:lnTo>
                <a:lnTo>
                  <a:pt x="1275727" y="846418"/>
                </a:lnTo>
                <a:lnTo>
                  <a:pt x="1330314" y="848894"/>
                </a:lnTo>
                <a:lnTo>
                  <a:pt x="1385475" y="850551"/>
                </a:lnTo>
                <a:lnTo>
                  <a:pt x="1441045" y="851379"/>
                </a:lnTo>
                <a:lnTo>
                  <a:pt x="1496861" y="851368"/>
                </a:lnTo>
                <a:lnTo>
                  <a:pt x="1552759" y="850509"/>
                </a:lnTo>
                <a:lnTo>
                  <a:pt x="1608577" y="848792"/>
                </a:lnTo>
                <a:lnTo>
                  <a:pt x="1664149" y="846205"/>
                </a:lnTo>
                <a:lnTo>
                  <a:pt x="1719314" y="842740"/>
                </a:lnTo>
                <a:lnTo>
                  <a:pt x="1773908" y="838386"/>
                </a:lnTo>
                <a:lnTo>
                  <a:pt x="1827767" y="833133"/>
                </a:lnTo>
                <a:lnTo>
                  <a:pt x="1880727" y="826971"/>
                </a:lnTo>
                <a:lnTo>
                  <a:pt x="1932625" y="819890"/>
                </a:lnTo>
                <a:lnTo>
                  <a:pt x="3246183" y="819890"/>
                </a:lnTo>
                <a:lnTo>
                  <a:pt x="3269113" y="811254"/>
                </a:lnTo>
                <a:lnTo>
                  <a:pt x="3299085" y="797709"/>
                </a:lnTo>
                <a:lnTo>
                  <a:pt x="3324844" y="783432"/>
                </a:lnTo>
                <a:lnTo>
                  <a:pt x="3346135" y="768455"/>
                </a:lnTo>
                <a:lnTo>
                  <a:pt x="4062043" y="768455"/>
                </a:lnTo>
                <a:lnTo>
                  <a:pt x="4100240" y="762449"/>
                </a:lnTo>
                <a:lnTo>
                  <a:pt x="4154370" y="751885"/>
                </a:lnTo>
                <a:lnTo>
                  <a:pt x="4202337" y="740388"/>
                </a:lnTo>
                <a:close/>
              </a:path>
              <a:path w="5062855" h="906145">
                <a:moveTo>
                  <a:pt x="4062043" y="768455"/>
                </a:moveTo>
                <a:lnTo>
                  <a:pt x="3346135" y="768455"/>
                </a:lnTo>
                <a:lnTo>
                  <a:pt x="3392532" y="774906"/>
                </a:lnTo>
                <a:lnTo>
                  <a:pt x="3440670" y="780424"/>
                </a:lnTo>
                <a:lnTo>
                  <a:pt x="3490317" y="784993"/>
                </a:lnTo>
                <a:lnTo>
                  <a:pt x="3541239" y="788598"/>
                </a:lnTo>
                <a:lnTo>
                  <a:pt x="3593202" y="791224"/>
                </a:lnTo>
                <a:lnTo>
                  <a:pt x="3645975" y="792854"/>
                </a:lnTo>
                <a:lnTo>
                  <a:pt x="3699322" y="793474"/>
                </a:lnTo>
                <a:lnTo>
                  <a:pt x="3773121" y="792656"/>
                </a:lnTo>
                <a:lnTo>
                  <a:pt x="3844684" y="789963"/>
                </a:lnTo>
                <a:lnTo>
                  <a:pt x="3913595" y="785496"/>
                </a:lnTo>
                <a:lnTo>
                  <a:pt x="3979436" y="779355"/>
                </a:lnTo>
                <a:lnTo>
                  <a:pt x="4041790" y="771639"/>
                </a:lnTo>
                <a:lnTo>
                  <a:pt x="4062043" y="768455"/>
                </a:lnTo>
                <a:close/>
              </a:path>
              <a:path w="5062855" h="906145">
                <a:moveTo>
                  <a:pt x="1242122" y="79619"/>
                </a:moveTo>
                <a:lnTo>
                  <a:pt x="1189481" y="80069"/>
                </a:lnTo>
                <a:lnTo>
                  <a:pt x="1136843" y="81385"/>
                </a:lnTo>
                <a:lnTo>
                  <a:pt x="1061901" y="84760"/>
                </a:lnTo>
                <a:lnTo>
                  <a:pt x="989932" y="89762"/>
                </a:lnTo>
                <a:lnTo>
                  <a:pt x="921219" y="96298"/>
                </a:lnTo>
                <a:lnTo>
                  <a:pt x="856047" y="104279"/>
                </a:lnTo>
                <a:lnTo>
                  <a:pt x="794699" y="113613"/>
                </a:lnTo>
                <a:lnTo>
                  <a:pt x="737458" y="124210"/>
                </a:lnTo>
                <a:lnTo>
                  <a:pt x="684610" y="135979"/>
                </a:lnTo>
                <a:lnTo>
                  <a:pt x="636436" y="148830"/>
                </a:lnTo>
                <a:lnTo>
                  <a:pt x="593221" y="162671"/>
                </a:lnTo>
                <a:lnTo>
                  <a:pt x="555249" y="177412"/>
                </a:lnTo>
                <a:lnTo>
                  <a:pt x="496166" y="209230"/>
                </a:lnTo>
                <a:lnTo>
                  <a:pt x="461457" y="243560"/>
                </a:lnTo>
                <a:lnTo>
                  <a:pt x="453392" y="279674"/>
                </a:lnTo>
                <a:lnTo>
                  <a:pt x="460060" y="298174"/>
                </a:lnTo>
                <a:lnTo>
                  <a:pt x="455869" y="300968"/>
                </a:lnTo>
                <a:lnTo>
                  <a:pt x="396341" y="303353"/>
                </a:lnTo>
                <a:lnTo>
                  <a:pt x="338974" y="307403"/>
                </a:lnTo>
                <a:lnTo>
                  <a:pt x="284285" y="313034"/>
                </a:lnTo>
                <a:lnTo>
                  <a:pt x="232794" y="320161"/>
                </a:lnTo>
                <a:lnTo>
                  <a:pt x="185017" y="328698"/>
                </a:lnTo>
                <a:lnTo>
                  <a:pt x="141473" y="338562"/>
                </a:lnTo>
                <a:lnTo>
                  <a:pt x="102679" y="349666"/>
                </a:lnTo>
                <a:lnTo>
                  <a:pt x="33198" y="380207"/>
                </a:lnTo>
                <a:lnTo>
                  <a:pt x="0" y="418400"/>
                </a:lnTo>
                <a:lnTo>
                  <a:pt x="2009" y="437612"/>
                </a:lnTo>
                <a:lnTo>
                  <a:pt x="41375" y="474509"/>
                </a:lnTo>
                <a:lnTo>
                  <a:pt x="77983" y="491491"/>
                </a:lnTo>
                <a:lnTo>
                  <a:pt x="125376" y="507029"/>
                </a:lnTo>
                <a:lnTo>
                  <a:pt x="183179" y="520769"/>
                </a:lnTo>
                <a:lnTo>
                  <a:pt x="251018" y="532362"/>
                </a:lnTo>
                <a:lnTo>
                  <a:pt x="184288" y="554023"/>
                </a:lnTo>
                <a:lnTo>
                  <a:pt x="138846" y="578399"/>
                </a:lnTo>
                <a:lnTo>
                  <a:pt x="115930" y="604585"/>
                </a:lnTo>
                <a:lnTo>
                  <a:pt x="116779" y="631676"/>
                </a:lnTo>
                <a:lnTo>
                  <a:pt x="150666" y="663867"/>
                </a:lnTo>
                <a:lnTo>
                  <a:pt x="215957" y="691808"/>
                </a:lnTo>
                <a:lnTo>
                  <a:pt x="258690" y="703861"/>
                </a:lnTo>
                <a:lnTo>
                  <a:pt x="307248" y="714464"/>
                </a:lnTo>
                <a:lnTo>
                  <a:pt x="360954" y="723487"/>
                </a:lnTo>
                <a:lnTo>
                  <a:pt x="419134" y="730802"/>
                </a:lnTo>
                <a:lnTo>
                  <a:pt x="481111" y="736278"/>
                </a:lnTo>
                <a:lnTo>
                  <a:pt x="546210" y="739787"/>
                </a:lnTo>
                <a:lnTo>
                  <a:pt x="613756" y="741200"/>
                </a:lnTo>
                <a:lnTo>
                  <a:pt x="683072" y="740388"/>
                </a:lnTo>
                <a:lnTo>
                  <a:pt x="4202337" y="740388"/>
                </a:lnTo>
                <a:lnTo>
                  <a:pt x="4247999" y="727033"/>
                </a:lnTo>
                <a:lnTo>
                  <a:pt x="4286665" y="712946"/>
                </a:lnTo>
                <a:lnTo>
                  <a:pt x="4345612" y="681949"/>
                </a:lnTo>
                <a:lnTo>
                  <a:pt x="4377269" y="647856"/>
                </a:lnTo>
                <a:lnTo>
                  <a:pt x="4381820" y="629898"/>
                </a:lnTo>
                <a:lnTo>
                  <a:pt x="4439199" y="627374"/>
                </a:lnTo>
                <a:lnTo>
                  <a:pt x="4495472" y="623847"/>
                </a:lnTo>
                <a:lnTo>
                  <a:pt x="4550425" y="619337"/>
                </a:lnTo>
                <a:lnTo>
                  <a:pt x="4603837" y="613868"/>
                </a:lnTo>
                <a:lnTo>
                  <a:pt x="4655492" y="607462"/>
                </a:lnTo>
                <a:lnTo>
                  <a:pt x="4705173" y="600140"/>
                </a:lnTo>
                <a:lnTo>
                  <a:pt x="4752660" y="591925"/>
                </a:lnTo>
                <a:lnTo>
                  <a:pt x="4818354" y="578197"/>
                </a:lnTo>
                <a:lnTo>
                  <a:pt x="4876437" y="563135"/>
                </a:lnTo>
                <a:lnTo>
                  <a:pt x="4926820" y="546903"/>
                </a:lnTo>
                <a:lnTo>
                  <a:pt x="4969416" y="529666"/>
                </a:lnTo>
                <a:lnTo>
                  <a:pt x="5004135" y="511590"/>
                </a:lnTo>
                <a:lnTo>
                  <a:pt x="5049587" y="473582"/>
                </a:lnTo>
                <a:lnTo>
                  <a:pt x="5062468" y="434200"/>
                </a:lnTo>
                <a:lnTo>
                  <a:pt x="5056473" y="414407"/>
                </a:lnTo>
                <a:lnTo>
                  <a:pt x="5019165" y="375444"/>
                </a:lnTo>
                <a:lnTo>
                  <a:pt x="4947512" y="338412"/>
                </a:lnTo>
                <a:lnTo>
                  <a:pt x="4898583" y="321034"/>
                </a:lnTo>
                <a:lnTo>
                  <a:pt x="4906799" y="316130"/>
                </a:lnTo>
                <a:lnTo>
                  <a:pt x="4943033" y="282222"/>
                </a:lnTo>
                <a:lnTo>
                  <a:pt x="4949136" y="263558"/>
                </a:lnTo>
                <a:lnTo>
                  <a:pt x="4945879" y="245150"/>
                </a:lnTo>
                <a:lnTo>
                  <a:pt x="4912925" y="209809"/>
                </a:lnTo>
                <a:lnTo>
                  <a:pt x="4847454" y="177607"/>
                </a:lnTo>
                <a:lnTo>
                  <a:pt x="4803549" y="163122"/>
                </a:lnTo>
                <a:lnTo>
                  <a:pt x="4752746" y="149950"/>
                </a:lnTo>
                <a:lnTo>
                  <a:pt x="4695455" y="138265"/>
                </a:lnTo>
                <a:lnTo>
                  <a:pt x="4632086" y="128244"/>
                </a:lnTo>
                <a:lnTo>
                  <a:pt x="4563049" y="120063"/>
                </a:lnTo>
                <a:lnTo>
                  <a:pt x="4488754" y="113897"/>
                </a:lnTo>
                <a:lnTo>
                  <a:pt x="4479990" y="106023"/>
                </a:lnTo>
                <a:lnTo>
                  <a:pt x="1642938" y="106023"/>
                </a:lnTo>
                <a:lnTo>
                  <a:pt x="1596405" y="99898"/>
                </a:lnTo>
                <a:lnTo>
                  <a:pt x="1548510" y="94560"/>
                </a:lnTo>
                <a:lnTo>
                  <a:pt x="1499426" y="90020"/>
                </a:lnTo>
                <a:lnTo>
                  <a:pt x="1449321" y="86286"/>
                </a:lnTo>
                <a:lnTo>
                  <a:pt x="1398368" y="83369"/>
                </a:lnTo>
                <a:lnTo>
                  <a:pt x="1346737" y="81279"/>
                </a:lnTo>
                <a:lnTo>
                  <a:pt x="1294598" y="80026"/>
                </a:lnTo>
                <a:lnTo>
                  <a:pt x="1242122" y="79619"/>
                </a:lnTo>
                <a:close/>
              </a:path>
              <a:path w="5062855" h="906145">
                <a:moveTo>
                  <a:pt x="2206734" y="25221"/>
                </a:moveTo>
                <a:lnTo>
                  <a:pt x="2149982" y="25588"/>
                </a:lnTo>
                <a:lnTo>
                  <a:pt x="2093828" y="27202"/>
                </a:lnTo>
                <a:lnTo>
                  <a:pt x="2038626" y="30036"/>
                </a:lnTo>
                <a:lnTo>
                  <a:pt x="1984729" y="34063"/>
                </a:lnTo>
                <a:lnTo>
                  <a:pt x="1932491" y="39257"/>
                </a:lnTo>
                <a:lnTo>
                  <a:pt x="1882264" y="45591"/>
                </a:lnTo>
                <a:lnTo>
                  <a:pt x="1834403" y="53037"/>
                </a:lnTo>
                <a:lnTo>
                  <a:pt x="1789260" y="61570"/>
                </a:lnTo>
                <a:lnTo>
                  <a:pt x="1747189" y="71161"/>
                </a:lnTo>
                <a:lnTo>
                  <a:pt x="1708542" y="81785"/>
                </a:lnTo>
                <a:lnTo>
                  <a:pt x="1642938" y="106023"/>
                </a:lnTo>
                <a:lnTo>
                  <a:pt x="4479990" y="106023"/>
                </a:lnTo>
                <a:lnTo>
                  <a:pt x="4463075" y="90826"/>
                </a:lnTo>
                <a:lnTo>
                  <a:pt x="4421810" y="69351"/>
                </a:lnTo>
                <a:lnTo>
                  <a:pt x="4420625" y="68939"/>
                </a:lnTo>
                <a:lnTo>
                  <a:pt x="2632141" y="68939"/>
                </a:lnTo>
                <a:lnTo>
                  <a:pt x="2598854" y="61515"/>
                </a:lnTo>
                <a:lnTo>
                  <a:pt x="2526182" y="48525"/>
                </a:lnTo>
                <a:lnTo>
                  <a:pt x="2487107" y="43031"/>
                </a:lnTo>
                <a:lnTo>
                  <a:pt x="2432662" y="36760"/>
                </a:lnTo>
                <a:lnTo>
                  <a:pt x="2377049" y="31871"/>
                </a:lnTo>
                <a:lnTo>
                  <a:pt x="2320621" y="28336"/>
                </a:lnTo>
                <a:lnTo>
                  <a:pt x="2263732" y="26128"/>
                </a:lnTo>
                <a:lnTo>
                  <a:pt x="2206734" y="25221"/>
                </a:lnTo>
                <a:close/>
              </a:path>
              <a:path w="5062855" h="906145">
                <a:moveTo>
                  <a:pt x="3093200" y="0"/>
                </a:moveTo>
                <a:lnTo>
                  <a:pt x="3036838" y="677"/>
                </a:lnTo>
                <a:lnTo>
                  <a:pt x="2981385" y="2848"/>
                </a:lnTo>
                <a:lnTo>
                  <a:pt x="2927291" y="6476"/>
                </a:lnTo>
                <a:lnTo>
                  <a:pt x="2875257" y="11502"/>
                </a:lnTo>
                <a:lnTo>
                  <a:pt x="2825612" y="17901"/>
                </a:lnTo>
                <a:lnTo>
                  <a:pt x="2778931" y="25625"/>
                </a:lnTo>
                <a:lnTo>
                  <a:pt x="2735730" y="34633"/>
                </a:lnTo>
                <a:lnTo>
                  <a:pt x="2696521" y="44883"/>
                </a:lnTo>
                <a:lnTo>
                  <a:pt x="2632141" y="68939"/>
                </a:lnTo>
                <a:lnTo>
                  <a:pt x="4420625" y="68939"/>
                </a:lnTo>
                <a:lnTo>
                  <a:pt x="4366043" y="49924"/>
                </a:lnTo>
                <a:lnTo>
                  <a:pt x="4362263" y="49000"/>
                </a:lnTo>
                <a:lnTo>
                  <a:pt x="3495614" y="49000"/>
                </a:lnTo>
                <a:lnTo>
                  <a:pt x="3457612" y="38205"/>
                </a:lnTo>
                <a:lnTo>
                  <a:pt x="3414954" y="28553"/>
                </a:lnTo>
                <a:lnTo>
                  <a:pt x="3368081" y="20139"/>
                </a:lnTo>
                <a:lnTo>
                  <a:pt x="3317433" y="13059"/>
                </a:lnTo>
                <a:lnTo>
                  <a:pt x="3262585" y="7344"/>
                </a:lnTo>
                <a:lnTo>
                  <a:pt x="3206587" y="3291"/>
                </a:lnTo>
                <a:lnTo>
                  <a:pt x="3149954" y="857"/>
                </a:lnTo>
                <a:lnTo>
                  <a:pt x="3093200" y="0"/>
                </a:lnTo>
                <a:close/>
              </a:path>
              <a:path w="5062855" h="906145">
                <a:moveTo>
                  <a:pt x="3937084" y="203"/>
                </a:moveTo>
                <a:lnTo>
                  <a:pt x="3882568" y="660"/>
                </a:lnTo>
                <a:lnTo>
                  <a:pt x="3828478" y="2379"/>
                </a:lnTo>
                <a:lnTo>
                  <a:pt x="3775219" y="5349"/>
                </a:lnTo>
                <a:lnTo>
                  <a:pt x="3723191" y="9563"/>
                </a:lnTo>
                <a:lnTo>
                  <a:pt x="3672797" y="15013"/>
                </a:lnTo>
                <a:lnTo>
                  <a:pt x="3624441" y="21690"/>
                </a:lnTo>
                <a:lnTo>
                  <a:pt x="3578523" y="29586"/>
                </a:lnTo>
                <a:lnTo>
                  <a:pt x="3535447" y="38692"/>
                </a:lnTo>
                <a:lnTo>
                  <a:pt x="3495614" y="49000"/>
                </a:lnTo>
                <a:lnTo>
                  <a:pt x="4362263" y="49000"/>
                </a:lnTo>
                <a:lnTo>
                  <a:pt x="4296857" y="32998"/>
                </a:lnTo>
                <a:lnTo>
                  <a:pt x="4250618" y="24397"/>
                </a:lnTo>
                <a:lnTo>
                  <a:pt x="4201989" y="17115"/>
                </a:lnTo>
                <a:lnTo>
                  <a:pt x="4151373" y="11145"/>
                </a:lnTo>
                <a:lnTo>
                  <a:pt x="4099078" y="6471"/>
                </a:lnTo>
                <a:lnTo>
                  <a:pt x="4045789" y="3102"/>
                </a:lnTo>
                <a:lnTo>
                  <a:pt x="3991625" y="1014"/>
                </a:lnTo>
                <a:lnTo>
                  <a:pt x="3937084" y="20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4783" y="2411624"/>
            <a:ext cx="5062855" cy="906144"/>
          </a:xfrm>
          <a:custGeom>
            <a:avLst/>
            <a:gdLst/>
            <a:ahLst/>
            <a:cxnLst/>
            <a:rect l="l" t="t" r="r" b="b"/>
            <a:pathLst>
              <a:path w="5062855" h="906145">
                <a:moveTo>
                  <a:pt x="460060" y="298174"/>
                </a:moveTo>
                <a:lnTo>
                  <a:pt x="453392" y="279674"/>
                </a:lnTo>
                <a:lnTo>
                  <a:pt x="453953" y="261439"/>
                </a:lnTo>
                <a:lnTo>
                  <a:pt x="461457" y="243560"/>
                </a:lnTo>
                <a:lnTo>
                  <a:pt x="496166" y="209230"/>
                </a:lnTo>
                <a:lnTo>
                  <a:pt x="555249" y="177412"/>
                </a:lnTo>
                <a:lnTo>
                  <a:pt x="593221" y="162671"/>
                </a:lnTo>
                <a:lnTo>
                  <a:pt x="636436" y="148830"/>
                </a:lnTo>
                <a:lnTo>
                  <a:pt x="684610" y="135979"/>
                </a:lnTo>
                <a:lnTo>
                  <a:pt x="737458" y="124210"/>
                </a:lnTo>
                <a:lnTo>
                  <a:pt x="794699" y="113613"/>
                </a:lnTo>
                <a:lnTo>
                  <a:pt x="856047" y="104279"/>
                </a:lnTo>
                <a:lnTo>
                  <a:pt x="921219" y="96298"/>
                </a:lnTo>
                <a:lnTo>
                  <a:pt x="989932" y="89762"/>
                </a:lnTo>
                <a:lnTo>
                  <a:pt x="1061901" y="84760"/>
                </a:lnTo>
                <a:lnTo>
                  <a:pt x="1136843" y="81385"/>
                </a:lnTo>
                <a:lnTo>
                  <a:pt x="1189481" y="80069"/>
                </a:lnTo>
                <a:lnTo>
                  <a:pt x="1242122" y="79619"/>
                </a:lnTo>
                <a:lnTo>
                  <a:pt x="1294598" y="80026"/>
                </a:lnTo>
                <a:lnTo>
                  <a:pt x="1346737" y="81279"/>
                </a:lnTo>
                <a:lnTo>
                  <a:pt x="1398368" y="83369"/>
                </a:lnTo>
                <a:lnTo>
                  <a:pt x="1449321" y="86286"/>
                </a:lnTo>
                <a:lnTo>
                  <a:pt x="1499426" y="90020"/>
                </a:lnTo>
                <a:lnTo>
                  <a:pt x="1548510" y="94560"/>
                </a:lnTo>
                <a:lnTo>
                  <a:pt x="1596405" y="99898"/>
                </a:lnTo>
                <a:lnTo>
                  <a:pt x="1642938" y="106023"/>
                </a:lnTo>
                <a:lnTo>
                  <a:pt x="1673675" y="93415"/>
                </a:lnTo>
                <a:lnTo>
                  <a:pt x="1747189" y="71161"/>
                </a:lnTo>
                <a:lnTo>
                  <a:pt x="1789260" y="61570"/>
                </a:lnTo>
                <a:lnTo>
                  <a:pt x="1834403" y="53037"/>
                </a:lnTo>
                <a:lnTo>
                  <a:pt x="1882264" y="45591"/>
                </a:lnTo>
                <a:lnTo>
                  <a:pt x="1932491" y="39257"/>
                </a:lnTo>
                <a:lnTo>
                  <a:pt x="1984729" y="34063"/>
                </a:lnTo>
                <a:lnTo>
                  <a:pt x="2038626" y="30036"/>
                </a:lnTo>
                <a:lnTo>
                  <a:pt x="2093828" y="27202"/>
                </a:lnTo>
                <a:lnTo>
                  <a:pt x="2149982" y="25588"/>
                </a:lnTo>
                <a:lnTo>
                  <a:pt x="2206734" y="25221"/>
                </a:lnTo>
                <a:lnTo>
                  <a:pt x="2263732" y="26128"/>
                </a:lnTo>
                <a:lnTo>
                  <a:pt x="2320621" y="28336"/>
                </a:lnTo>
                <a:lnTo>
                  <a:pt x="2377049" y="31871"/>
                </a:lnTo>
                <a:lnTo>
                  <a:pt x="2432662" y="36760"/>
                </a:lnTo>
                <a:lnTo>
                  <a:pt x="2487107" y="43031"/>
                </a:lnTo>
                <a:lnTo>
                  <a:pt x="2526182" y="48525"/>
                </a:lnTo>
                <a:lnTo>
                  <a:pt x="2598854" y="61515"/>
                </a:lnTo>
                <a:lnTo>
                  <a:pt x="2632141" y="68939"/>
                </a:lnTo>
                <a:lnTo>
                  <a:pt x="2661820" y="56332"/>
                </a:lnTo>
                <a:lnTo>
                  <a:pt x="2735730" y="34633"/>
                </a:lnTo>
                <a:lnTo>
                  <a:pt x="2778931" y="25625"/>
                </a:lnTo>
                <a:lnTo>
                  <a:pt x="2825612" y="17901"/>
                </a:lnTo>
                <a:lnTo>
                  <a:pt x="2875257" y="11502"/>
                </a:lnTo>
                <a:lnTo>
                  <a:pt x="2927353" y="6471"/>
                </a:lnTo>
                <a:lnTo>
                  <a:pt x="2981385" y="2848"/>
                </a:lnTo>
                <a:lnTo>
                  <a:pt x="3036838" y="677"/>
                </a:lnTo>
                <a:lnTo>
                  <a:pt x="3093200" y="0"/>
                </a:lnTo>
                <a:lnTo>
                  <a:pt x="3149954" y="857"/>
                </a:lnTo>
                <a:lnTo>
                  <a:pt x="3206587" y="3291"/>
                </a:lnTo>
                <a:lnTo>
                  <a:pt x="3262585" y="7344"/>
                </a:lnTo>
                <a:lnTo>
                  <a:pt x="3317433" y="13059"/>
                </a:lnTo>
                <a:lnTo>
                  <a:pt x="3368081" y="20139"/>
                </a:lnTo>
                <a:lnTo>
                  <a:pt x="3414954" y="28553"/>
                </a:lnTo>
                <a:lnTo>
                  <a:pt x="3457612" y="38205"/>
                </a:lnTo>
                <a:lnTo>
                  <a:pt x="3495614" y="49000"/>
                </a:lnTo>
                <a:lnTo>
                  <a:pt x="3535447" y="38692"/>
                </a:lnTo>
                <a:lnTo>
                  <a:pt x="3578523" y="29586"/>
                </a:lnTo>
                <a:lnTo>
                  <a:pt x="3624441" y="21690"/>
                </a:lnTo>
                <a:lnTo>
                  <a:pt x="3672797" y="15013"/>
                </a:lnTo>
                <a:lnTo>
                  <a:pt x="3723191" y="9563"/>
                </a:lnTo>
                <a:lnTo>
                  <a:pt x="3775219" y="5349"/>
                </a:lnTo>
                <a:lnTo>
                  <a:pt x="3828478" y="2379"/>
                </a:lnTo>
                <a:lnTo>
                  <a:pt x="3882568" y="660"/>
                </a:lnTo>
                <a:lnTo>
                  <a:pt x="3937084" y="203"/>
                </a:lnTo>
                <a:lnTo>
                  <a:pt x="3991625" y="1014"/>
                </a:lnTo>
                <a:lnTo>
                  <a:pt x="4045789" y="3102"/>
                </a:lnTo>
                <a:lnTo>
                  <a:pt x="4099172" y="6476"/>
                </a:lnTo>
                <a:lnTo>
                  <a:pt x="4151373" y="11145"/>
                </a:lnTo>
                <a:lnTo>
                  <a:pt x="4201989" y="17115"/>
                </a:lnTo>
                <a:lnTo>
                  <a:pt x="4250618" y="24397"/>
                </a:lnTo>
                <a:lnTo>
                  <a:pt x="4296857" y="32998"/>
                </a:lnTo>
                <a:lnTo>
                  <a:pt x="4366043" y="49924"/>
                </a:lnTo>
                <a:lnTo>
                  <a:pt x="4421810" y="69351"/>
                </a:lnTo>
                <a:lnTo>
                  <a:pt x="4463075" y="90826"/>
                </a:lnTo>
                <a:lnTo>
                  <a:pt x="4488754" y="113897"/>
                </a:lnTo>
                <a:lnTo>
                  <a:pt x="4563049" y="120063"/>
                </a:lnTo>
                <a:lnTo>
                  <a:pt x="4632086" y="128244"/>
                </a:lnTo>
                <a:lnTo>
                  <a:pt x="4695455" y="138265"/>
                </a:lnTo>
                <a:lnTo>
                  <a:pt x="4752746" y="149950"/>
                </a:lnTo>
                <a:lnTo>
                  <a:pt x="4803549" y="163122"/>
                </a:lnTo>
                <a:lnTo>
                  <a:pt x="4847454" y="177607"/>
                </a:lnTo>
                <a:lnTo>
                  <a:pt x="4884049" y="193228"/>
                </a:lnTo>
                <a:lnTo>
                  <a:pt x="4933672" y="227175"/>
                </a:lnTo>
                <a:lnTo>
                  <a:pt x="4949136" y="263558"/>
                </a:lnTo>
                <a:lnTo>
                  <a:pt x="4943033" y="282222"/>
                </a:lnTo>
                <a:lnTo>
                  <a:pt x="4914300" y="311144"/>
                </a:lnTo>
                <a:lnTo>
                  <a:pt x="4898583" y="321034"/>
                </a:lnTo>
                <a:lnTo>
                  <a:pt x="4947512" y="338412"/>
                </a:lnTo>
                <a:lnTo>
                  <a:pt x="4987676" y="356604"/>
                </a:lnTo>
                <a:lnTo>
                  <a:pt x="5042068" y="394766"/>
                </a:lnTo>
                <a:lnTo>
                  <a:pt x="5062468" y="434200"/>
                </a:lnTo>
                <a:lnTo>
                  <a:pt x="5060144" y="453980"/>
                </a:lnTo>
                <a:lnTo>
                  <a:pt x="5030888" y="492840"/>
                </a:lnTo>
                <a:lnTo>
                  <a:pt x="4969416" y="529666"/>
                </a:lnTo>
                <a:lnTo>
                  <a:pt x="4926820" y="546903"/>
                </a:lnTo>
                <a:lnTo>
                  <a:pt x="4876437" y="563135"/>
                </a:lnTo>
                <a:lnTo>
                  <a:pt x="4818354" y="578197"/>
                </a:lnTo>
                <a:lnTo>
                  <a:pt x="4752660" y="591925"/>
                </a:lnTo>
                <a:lnTo>
                  <a:pt x="4705173" y="600140"/>
                </a:lnTo>
                <a:lnTo>
                  <a:pt x="4655492" y="607462"/>
                </a:lnTo>
                <a:lnTo>
                  <a:pt x="4603837" y="613868"/>
                </a:lnTo>
                <a:lnTo>
                  <a:pt x="4550425" y="619337"/>
                </a:lnTo>
                <a:lnTo>
                  <a:pt x="4495472" y="623847"/>
                </a:lnTo>
                <a:lnTo>
                  <a:pt x="4439199" y="627374"/>
                </a:lnTo>
                <a:lnTo>
                  <a:pt x="4381820" y="629898"/>
                </a:lnTo>
                <a:lnTo>
                  <a:pt x="4377269" y="647856"/>
                </a:lnTo>
                <a:lnTo>
                  <a:pt x="4345612" y="681949"/>
                </a:lnTo>
                <a:lnTo>
                  <a:pt x="4286665" y="712946"/>
                </a:lnTo>
                <a:lnTo>
                  <a:pt x="4247999" y="727033"/>
                </a:lnTo>
                <a:lnTo>
                  <a:pt x="4203762" y="740046"/>
                </a:lnTo>
                <a:lnTo>
                  <a:pt x="4154370" y="751885"/>
                </a:lnTo>
                <a:lnTo>
                  <a:pt x="4100240" y="762449"/>
                </a:lnTo>
                <a:lnTo>
                  <a:pt x="4041790" y="771639"/>
                </a:lnTo>
                <a:lnTo>
                  <a:pt x="3979436" y="779355"/>
                </a:lnTo>
                <a:lnTo>
                  <a:pt x="3913595" y="785496"/>
                </a:lnTo>
                <a:lnTo>
                  <a:pt x="3844684" y="789963"/>
                </a:lnTo>
                <a:lnTo>
                  <a:pt x="3773121" y="792656"/>
                </a:lnTo>
                <a:lnTo>
                  <a:pt x="3699322" y="793474"/>
                </a:lnTo>
                <a:lnTo>
                  <a:pt x="3645975" y="792854"/>
                </a:lnTo>
                <a:lnTo>
                  <a:pt x="3593202" y="791224"/>
                </a:lnTo>
                <a:lnTo>
                  <a:pt x="3541239" y="788598"/>
                </a:lnTo>
                <a:lnTo>
                  <a:pt x="3490317" y="784993"/>
                </a:lnTo>
                <a:lnTo>
                  <a:pt x="3440670" y="780424"/>
                </a:lnTo>
                <a:lnTo>
                  <a:pt x="3392532" y="774906"/>
                </a:lnTo>
                <a:lnTo>
                  <a:pt x="3346135" y="768455"/>
                </a:lnTo>
                <a:lnTo>
                  <a:pt x="3324844" y="783432"/>
                </a:lnTo>
                <a:lnTo>
                  <a:pt x="3269113" y="811254"/>
                </a:lnTo>
                <a:lnTo>
                  <a:pt x="3197543" y="836013"/>
                </a:lnTo>
                <a:lnTo>
                  <a:pt x="3156453" y="847160"/>
                </a:lnTo>
                <a:lnTo>
                  <a:pt x="3112165" y="857443"/>
                </a:lnTo>
                <a:lnTo>
                  <a:pt x="3064931" y="866828"/>
                </a:lnTo>
                <a:lnTo>
                  <a:pt x="3015006" y="875281"/>
                </a:lnTo>
                <a:lnTo>
                  <a:pt x="2962643" y="882771"/>
                </a:lnTo>
                <a:lnTo>
                  <a:pt x="2908096" y="889262"/>
                </a:lnTo>
                <a:lnTo>
                  <a:pt x="2851619" y="894724"/>
                </a:lnTo>
                <a:lnTo>
                  <a:pt x="2793465" y="899122"/>
                </a:lnTo>
                <a:lnTo>
                  <a:pt x="2733887" y="902424"/>
                </a:lnTo>
                <a:lnTo>
                  <a:pt x="2673141" y="904597"/>
                </a:lnTo>
                <a:lnTo>
                  <a:pt x="2611478" y="905607"/>
                </a:lnTo>
                <a:lnTo>
                  <a:pt x="2549153" y="905421"/>
                </a:lnTo>
                <a:lnTo>
                  <a:pt x="2486420" y="904006"/>
                </a:lnTo>
                <a:lnTo>
                  <a:pt x="2423532" y="901330"/>
                </a:lnTo>
                <a:lnTo>
                  <a:pt x="2360742" y="897360"/>
                </a:lnTo>
                <a:lnTo>
                  <a:pt x="2303284" y="892512"/>
                </a:lnTo>
                <a:lnTo>
                  <a:pt x="2247806" y="886632"/>
                </a:lnTo>
                <a:lnTo>
                  <a:pt x="2194518" y="879758"/>
                </a:lnTo>
                <a:lnTo>
                  <a:pt x="2143633" y="871932"/>
                </a:lnTo>
                <a:lnTo>
                  <a:pt x="2095360" y="863192"/>
                </a:lnTo>
                <a:lnTo>
                  <a:pt x="2049912" y="853578"/>
                </a:lnTo>
                <a:lnTo>
                  <a:pt x="2007500" y="843129"/>
                </a:lnTo>
                <a:lnTo>
                  <a:pt x="1968334" y="831887"/>
                </a:lnTo>
                <a:lnTo>
                  <a:pt x="1932625" y="819890"/>
                </a:lnTo>
                <a:lnTo>
                  <a:pt x="1880727" y="826971"/>
                </a:lnTo>
                <a:lnTo>
                  <a:pt x="1827767" y="833133"/>
                </a:lnTo>
                <a:lnTo>
                  <a:pt x="1773908" y="838386"/>
                </a:lnTo>
                <a:lnTo>
                  <a:pt x="1719314" y="842740"/>
                </a:lnTo>
                <a:lnTo>
                  <a:pt x="1664149" y="846205"/>
                </a:lnTo>
                <a:lnTo>
                  <a:pt x="1608577" y="848792"/>
                </a:lnTo>
                <a:lnTo>
                  <a:pt x="1552759" y="850509"/>
                </a:lnTo>
                <a:lnTo>
                  <a:pt x="1496861" y="851368"/>
                </a:lnTo>
                <a:lnTo>
                  <a:pt x="1441045" y="851379"/>
                </a:lnTo>
                <a:lnTo>
                  <a:pt x="1385475" y="850551"/>
                </a:lnTo>
                <a:lnTo>
                  <a:pt x="1330314" y="848894"/>
                </a:lnTo>
                <a:lnTo>
                  <a:pt x="1275727" y="846418"/>
                </a:lnTo>
                <a:lnTo>
                  <a:pt x="1221875" y="843135"/>
                </a:lnTo>
                <a:lnTo>
                  <a:pt x="1168924" y="839052"/>
                </a:lnTo>
                <a:lnTo>
                  <a:pt x="1117035" y="834182"/>
                </a:lnTo>
                <a:lnTo>
                  <a:pt x="1066374" y="828533"/>
                </a:lnTo>
                <a:lnTo>
                  <a:pt x="1017103" y="822116"/>
                </a:lnTo>
                <a:lnTo>
                  <a:pt x="969385" y="814940"/>
                </a:lnTo>
                <a:lnTo>
                  <a:pt x="923385" y="807016"/>
                </a:lnTo>
                <a:lnTo>
                  <a:pt x="879265" y="798355"/>
                </a:lnTo>
                <a:lnTo>
                  <a:pt x="837189" y="788965"/>
                </a:lnTo>
                <a:lnTo>
                  <a:pt x="797321" y="778857"/>
                </a:lnTo>
                <a:lnTo>
                  <a:pt x="759824" y="768041"/>
                </a:lnTo>
                <a:lnTo>
                  <a:pt x="692597" y="744325"/>
                </a:lnTo>
                <a:lnTo>
                  <a:pt x="689422" y="742928"/>
                </a:lnTo>
                <a:lnTo>
                  <a:pt x="686247" y="741658"/>
                </a:lnTo>
                <a:lnTo>
                  <a:pt x="683072" y="740388"/>
                </a:lnTo>
                <a:lnTo>
                  <a:pt x="613756" y="741200"/>
                </a:lnTo>
                <a:lnTo>
                  <a:pt x="546210" y="739787"/>
                </a:lnTo>
                <a:lnTo>
                  <a:pt x="481111" y="736278"/>
                </a:lnTo>
                <a:lnTo>
                  <a:pt x="419134" y="730802"/>
                </a:lnTo>
                <a:lnTo>
                  <a:pt x="360954" y="723487"/>
                </a:lnTo>
                <a:lnTo>
                  <a:pt x="307248" y="714464"/>
                </a:lnTo>
                <a:lnTo>
                  <a:pt x="258690" y="703861"/>
                </a:lnTo>
                <a:lnTo>
                  <a:pt x="215957" y="691808"/>
                </a:lnTo>
                <a:lnTo>
                  <a:pt x="179724" y="678433"/>
                </a:lnTo>
                <a:lnTo>
                  <a:pt x="129459" y="648238"/>
                </a:lnTo>
                <a:lnTo>
                  <a:pt x="115930" y="604585"/>
                </a:lnTo>
                <a:lnTo>
                  <a:pt x="138846" y="578399"/>
                </a:lnTo>
                <a:lnTo>
                  <a:pt x="184288" y="554023"/>
                </a:lnTo>
                <a:lnTo>
                  <a:pt x="251018" y="532362"/>
                </a:lnTo>
                <a:lnTo>
                  <a:pt x="183179" y="520769"/>
                </a:lnTo>
                <a:lnTo>
                  <a:pt x="125376" y="507029"/>
                </a:lnTo>
                <a:lnTo>
                  <a:pt x="77983" y="491491"/>
                </a:lnTo>
                <a:lnTo>
                  <a:pt x="41375" y="474509"/>
                </a:lnTo>
                <a:lnTo>
                  <a:pt x="2009" y="437612"/>
                </a:lnTo>
                <a:lnTo>
                  <a:pt x="0" y="418400"/>
                </a:lnTo>
                <a:lnTo>
                  <a:pt x="10271" y="399148"/>
                </a:lnTo>
                <a:lnTo>
                  <a:pt x="69154" y="361928"/>
                </a:lnTo>
                <a:lnTo>
                  <a:pt x="141473" y="338562"/>
                </a:lnTo>
                <a:lnTo>
                  <a:pt x="185017" y="328698"/>
                </a:lnTo>
                <a:lnTo>
                  <a:pt x="232794" y="320161"/>
                </a:lnTo>
                <a:lnTo>
                  <a:pt x="284285" y="313034"/>
                </a:lnTo>
                <a:lnTo>
                  <a:pt x="338974" y="307403"/>
                </a:lnTo>
                <a:lnTo>
                  <a:pt x="396341" y="303353"/>
                </a:lnTo>
                <a:lnTo>
                  <a:pt x="455869" y="300968"/>
                </a:lnTo>
                <a:lnTo>
                  <a:pt x="460060" y="298174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1263" y="2940557"/>
            <a:ext cx="296545" cy="17145"/>
          </a:xfrm>
          <a:custGeom>
            <a:avLst/>
            <a:gdLst/>
            <a:ahLst/>
            <a:cxnLst/>
            <a:rect l="l" t="t" r="r" b="b"/>
            <a:pathLst>
              <a:path w="296545" h="17144">
                <a:moveTo>
                  <a:pt x="296417" y="16637"/>
                </a:moveTo>
                <a:lnTo>
                  <a:pt x="244783" y="17000"/>
                </a:lnTo>
                <a:lnTo>
                  <a:pt x="193519" y="16077"/>
                </a:lnTo>
                <a:lnTo>
                  <a:pt x="143017" y="13890"/>
                </a:lnTo>
                <a:lnTo>
                  <a:pt x="93669" y="10465"/>
                </a:lnTo>
                <a:lnTo>
                  <a:pt x="45866" y="5827"/>
                </a:lnTo>
                <a:lnTo>
                  <a:pt x="0" y="0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9634" y="3139948"/>
            <a:ext cx="130175" cy="8255"/>
          </a:xfrm>
          <a:custGeom>
            <a:avLst/>
            <a:gdLst/>
            <a:ahLst/>
            <a:cxnLst/>
            <a:rect l="l" t="t" r="r" b="b"/>
            <a:pathLst>
              <a:path w="130175" h="8255">
                <a:moveTo>
                  <a:pt x="129666" y="0"/>
                </a:moveTo>
                <a:lnTo>
                  <a:pt x="98137" y="2786"/>
                </a:lnTo>
                <a:lnTo>
                  <a:pt x="65928" y="5048"/>
                </a:lnTo>
                <a:lnTo>
                  <a:pt x="33172" y="6786"/>
                </a:lnTo>
                <a:lnTo>
                  <a:pt x="0" y="800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99050" y="3191382"/>
            <a:ext cx="78105" cy="36830"/>
          </a:xfrm>
          <a:custGeom>
            <a:avLst/>
            <a:gdLst/>
            <a:ahLst/>
            <a:cxnLst/>
            <a:rect l="l" t="t" r="r" b="b"/>
            <a:pathLst>
              <a:path w="78104" h="36830">
                <a:moveTo>
                  <a:pt x="78104" y="36449"/>
                </a:moveTo>
                <a:lnTo>
                  <a:pt x="55614" y="27735"/>
                </a:lnTo>
                <a:lnTo>
                  <a:pt x="35051" y="18748"/>
                </a:lnTo>
                <a:lnTo>
                  <a:pt x="16490" y="9499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91427" y="3136900"/>
            <a:ext cx="31750" cy="40005"/>
          </a:xfrm>
          <a:custGeom>
            <a:avLst/>
            <a:gdLst/>
            <a:ahLst/>
            <a:cxnLst/>
            <a:rect l="l" t="t" r="r" b="b"/>
            <a:pathLst>
              <a:path w="31750" h="40005">
                <a:moveTo>
                  <a:pt x="31242" y="0"/>
                </a:moveTo>
                <a:lnTo>
                  <a:pt x="26699" y="10144"/>
                </a:lnTo>
                <a:lnTo>
                  <a:pt x="19954" y="20192"/>
                </a:lnTo>
                <a:lnTo>
                  <a:pt x="11043" y="30146"/>
                </a:lnTo>
                <a:lnTo>
                  <a:pt x="0" y="4000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43318" y="2889630"/>
            <a:ext cx="381000" cy="149860"/>
          </a:xfrm>
          <a:custGeom>
            <a:avLst/>
            <a:gdLst/>
            <a:ahLst/>
            <a:cxnLst/>
            <a:rect l="l" t="t" r="r" b="b"/>
            <a:pathLst>
              <a:path w="381000" h="149860">
                <a:moveTo>
                  <a:pt x="0" y="0"/>
                </a:moveTo>
                <a:lnTo>
                  <a:pt x="74898" y="10365"/>
                </a:lnTo>
                <a:lnTo>
                  <a:pt x="142866" y="22780"/>
                </a:lnTo>
                <a:lnTo>
                  <a:pt x="203378" y="37036"/>
                </a:lnTo>
                <a:lnTo>
                  <a:pt x="255910" y="52927"/>
                </a:lnTo>
                <a:lnTo>
                  <a:pt x="299936" y="70243"/>
                </a:lnTo>
                <a:lnTo>
                  <a:pt x="334931" y="88777"/>
                </a:lnTo>
                <a:lnTo>
                  <a:pt x="375734" y="128666"/>
                </a:lnTo>
                <a:lnTo>
                  <a:pt x="380491" y="149606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71408" y="2730373"/>
            <a:ext cx="169545" cy="56515"/>
          </a:xfrm>
          <a:custGeom>
            <a:avLst/>
            <a:gdLst/>
            <a:ahLst/>
            <a:cxnLst/>
            <a:rect l="l" t="t" r="r" b="b"/>
            <a:pathLst>
              <a:path w="169545" h="56514">
                <a:moveTo>
                  <a:pt x="169545" y="0"/>
                </a:moveTo>
                <a:lnTo>
                  <a:pt x="137374" y="15789"/>
                </a:lnTo>
                <a:lnTo>
                  <a:pt x="98107" y="30495"/>
                </a:lnTo>
                <a:lnTo>
                  <a:pt x="52173" y="43987"/>
                </a:lnTo>
                <a:lnTo>
                  <a:pt x="0" y="5613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34300" y="2522347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69">
                <a:moveTo>
                  <a:pt x="0" y="0"/>
                </a:moveTo>
                <a:lnTo>
                  <a:pt x="4210" y="6594"/>
                </a:lnTo>
                <a:lnTo>
                  <a:pt x="7112" y="13223"/>
                </a:lnTo>
                <a:lnTo>
                  <a:pt x="8679" y="19877"/>
                </a:lnTo>
                <a:lnTo>
                  <a:pt x="8890" y="26542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2006" y="2457704"/>
            <a:ext cx="86995" cy="34290"/>
          </a:xfrm>
          <a:custGeom>
            <a:avLst/>
            <a:gdLst/>
            <a:ahLst/>
            <a:cxnLst/>
            <a:rect l="l" t="t" r="r" b="b"/>
            <a:pathLst>
              <a:path w="86995" h="34289">
                <a:moveTo>
                  <a:pt x="0" y="33782"/>
                </a:moveTo>
                <a:lnTo>
                  <a:pt x="17895" y="24788"/>
                </a:lnTo>
                <a:lnTo>
                  <a:pt x="38385" y="16129"/>
                </a:lnTo>
                <a:lnTo>
                  <a:pt x="61400" y="7850"/>
                </a:lnTo>
                <a:lnTo>
                  <a:pt x="86868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40095" y="2478404"/>
            <a:ext cx="42545" cy="29209"/>
          </a:xfrm>
          <a:custGeom>
            <a:avLst/>
            <a:gdLst/>
            <a:ahLst/>
            <a:cxnLst/>
            <a:rect l="l" t="t" r="r" b="b"/>
            <a:pathLst>
              <a:path w="42545" h="29210">
                <a:moveTo>
                  <a:pt x="0" y="29210"/>
                </a:moveTo>
                <a:lnTo>
                  <a:pt x="7711" y="21663"/>
                </a:lnTo>
                <a:lnTo>
                  <a:pt x="17303" y="14271"/>
                </a:lnTo>
                <a:lnTo>
                  <a:pt x="28753" y="7046"/>
                </a:lnTo>
                <a:lnTo>
                  <a:pt x="42037" y="0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87086" y="2517520"/>
            <a:ext cx="152400" cy="28575"/>
          </a:xfrm>
          <a:custGeom>
            <a:avLst/>
            <a:gdLst/>
            <a:ahLst/>
            <a:cxnLst/>
            <a:rect l="l" t="t" r="r" b="b"/>
            <a:pathLst>
              <a:path w="152400" h="28575">
                <a:moveTo>
                  <a:pt x="0" y="0"/>
                </a:moveTo>
                <a:lnTo>
                  <a:pt x="40632" y="6191"/>
                </a:lnTo>
                <a:lnTo>
                  <a:pt x="79597" y="12953"/>
                </a:lnTo>
                <a:lnTo>
                  <a:pt x="116800" y="20288"/>
                </a:lnTo>
                <a:lnTo>
                  <a:pt x="152146" y="2819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04971" y="2709798"/>
            <a:ext cx="26670" cy="29845"/>
          </a:xfrm>
          <a:custGeom>
            <a:avLst/>
            <a:gdLst/>
            <a:ahLst/>
            <a:cxnLst/>
            <a:rect l="l" t="t" r="r" b="b"/>
            <a:pathLst>
              <a:path w="26670" h="29844">
                <a:moveTo>
                  <a:pt x="26542" y="29717"/>
                </a:moveTo>
                <a:lnTo>
                  <a:pt x="18091" y="22413"/>
                </a:lnTo>
                <a:lnTo>
                  <a:pt x="10842" y="15001"/>
                </a:lnTo>
                <a:lnTo>
                  <a:pt x="4808" y="7518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97273" y="2568397"/>
            <a:ext cx="29972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顯示使用者獎勵與懲處的各年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度統計數字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3969" y="5016577"/>
            <a:ext cx="2787650" cy="968375"/>
          </a:xfrm>
          <a:custGeom>
            <a:avLst/>
            <a:gdLst/>
            <a:ahLst/>
            <a:cxnLst/>
            <a:rect l="l" t="t" r="r" b="b"/>
            <a:pathLst>
              <a:path w="2787650" h="968375">
                <a:moveTo>
                  <a:pt x="1786770" y="876196"/>
                </a:moveTo>
                <a:lnTo>
                  <a:pt x="1063820" y="876196"/>
                </a:lnTo>
                <a:lnTo>
                  <a:pt x="1100608" y="898748"/>
                </a:lnTo>
                <a:lnTo>
                  <a:pt x="1143187" y="918526"/>
                </a:lnTo>
                <a:lnTo>
                  <a:pt x="1190994" y="935335"/>
                </a:lnTo>
                <a:lnTo>
                  <a:pt x="1243330" y="948919"/>
                </a:lnTo>
                <a:lnTo>
                  <a:pt x="1299532" y="959038"/>
                </a:lnTo>
                <a:lnTo>
                  <a:pt x="1357193" y="965351"/>
                </a:lnTo>
                <a:lnTo>
                  <a:pt x="1414747" y="967881"/>
                </a:lnTo>
                <a:lnTo>
                  <a:pt x="1471547" y="966794"/>
                </a:lnTo>
                <a:lnTo>
                  <a:pt x="1526946" y="962254"/>
                </a:lnTo>
                <a:lnTo>
                  <a:pt x="1580297" y="954423"/>
                </a:lnTo>
                <a:lnTo>
                  <a:pt x="1630954" y="943468"/>
                </a:lnTo>
                <a:lnTo>
                  <a:pt x="1678269" y="929551"/>
                </a:lnTo>
                <a:lnTo>
                  <a:pt x="1721595" y="912837"/>
                </a:lnTo>
                <a:lnTo>
                  <a:pt x="1760286" y="893491"/>
                </a:lnTo>
                <a:lnTo>
                  <a:pt x="1786770" y="876196"/>
                </a:lnTo>
                <a:close/>
              </a:path>
              <a:path w="2787650" h="968375">
                <a:moveTo>
                  <a:pt x="2312558" y="791195"/>
                </a:moveTo>
                <a:lnTo>
                  <a:pt x="375734" y="791195"/>
                </a:lnTo>
                <a:lnTo>
                  <a:pt x="379213" y="794040"/>
                </a:lnTo>
                <a:lnTo>
                  <a:pt x="413756" y="818238"/>
                </a:lnTo>
                <a:lnTo>
                  <a:pt x="451034" y="838650"/>
                </a:lnTo>
                <a:lnTo>
                  <a:pt x="492310" y="856626"/>
                </a:lnTo>
                <a:lnTo>
                  <a:pt x="537074" y="872103"/>
                </a:lnTo>
                <a:lnTo>
                  <a:pt x="584813" y="885023"/>
                </a:lnTo>
                <a:lnTo>
                  <a:pt x="635015" y="895324"/>
                </a:lnTo>
                <a:lnTo>
                  <a:pt x="687168" y="902945"/>
                </a:lnTo>
                <a:lnTo>
                  <a:pt x="740758" y="907827"/>
                </a:lnTo>
                <a:lnTo>
                  <a:pt x="795275" y="909909"/>
                </a:lnTo>
                <a:lnTo>
                  <a:pt x="850206" y="909130"/>
                </a:lnTo>
                <a:lnTo>
                  <a:pt x="905038" y="905430"/>
                </a:lnTo>
                <a:lnTo>
                  <a:pt x="959344" y="898732"/>
                </a:lnTo>
                <a:lnTo>
                  <a:pt x="1012357" y="889023"/>
                </a:lnTo>
                <a:lnTo>
                  <a:pt x="1063820" y="876196"/>
                </a:lnTo>
                <a:lnTo>
                  <a:pt x="1786770" y="876196"/>
                </a:lnTo>
                <a:lnTo>
                  <a:pt x="1793694" y="871675"/>
                </a:lnTo>
                <a:lnTo>
                  <a:pt x="1821173" y="847555"/>
                </a:lnTo>
                <a:lnTo>
                  <a:pt x="1842076" y="821294"/>
                </a:lnTo>
                <a:lnTo>
                  <a:pt x="2235000" y="821294"/>
                </a:lnTo>
                <a:lnTo>
                  <a:pt x="2257350" y="814855"/>
                </a:lnTo>
                <a:lnTo>
                  <a:pt x="2301101" y="797405"/>
                </a:lnTo>
                <a:lnTo>
                  <a:pt x="2312558" y="791195"/>
                </a:lnTo>
                <a:close/>
              </a:path>
              <a:path w="2787650" h="968375">
                <a:moveTo>
                  <a:pt x="2235000" y="821294"/>
                </a:moveTo>
                <a:lnTo>
                  <a:pt x="1842076" y="821294"/>
                </a:lnTo>
                <a:lnTo>
                  <a:pt x="1887440" y="832693"/>
                </a:lnTo>
                <a:lnTo>
                  <a:pt x="1935436" y="841014"/>
                </a:lnTo>
                <a:lnTo>
                  <a:pt x="1985361" y="846158"/>
                </a:lnTo>
                <a:lnTo>
                  <a:pt x="2036513" y="848027"/>
                </a:lnTo>
                <a:lnTo>
                  <a:pt x="2097050" y="845949"/>
                </a:lnTo>
                <a:lnTo>
                  <a:pt x="2154551" y="839487"/>
                </a:lnTo>
                <a:lnTo>
                  <a:pt x="2208243" y="829002"/>
                </a:lnTo>
                <a:lnTo>
                  <a:pt x="2235000" y="821294"/>
                </a:lnTo>
                <a:close/>
              </a:path>
              <a:path w="2787650" h="968375">
                <a:moveTo>
                  <a:pt x="673890" y="84963"/>
                </a:moveTo>
                <a:lnTo>
                  <a:pt x="625568" y="86789"/>
                </a:lnTo>
                <a:lnTo>
                  <a:pt x="562473" y="93112"/>
                </a:lnTo>
                <a:lnTo>
                  <a:pt x="503493" y="103460"/>
                </a:lnTo>
                <a:lnTo>
                  <a:pt x="449204" y="117474"/>
                </a:lnTo>
                <a:lnTo>
                  <a:pt x="400183" y="134795"/>
                </a:lnTo>
                <a:lnTo>
                  <a:pt x="357006" y="155067"/>
                </a:lnTo>
                <a:lnTo>
                  <a:pt x="320250" y="177929"/>
                </a:lnTo>
                <a:lnTo>
                  <a:pt x="290490" y="203024"/>
                </a:lnTo>
                <a:lnTo>
                  <a:pt x="254268" y="258479"/>
                </a:lnTo>
                <a:lnTo>
                  <a:pt x="248958" y="288122"/>
                </a:lnTo>
                <a:lnTo>
                  <a:pt x="252950" y="318564"/>
                </a:lnTo>
                <a:lnTo>
                  <a:pt x="250613" y="321485"/>
                </a:lnTo>
                <a:lnTo>
                  <a:pt x="198713" y="326458"/>
                </a:lnTo>
                <a:lnTo>
                  <a:pt x="150302" y="335813"/>
                </a:lnTo>
                <a:lnTo>
                  <a:pt x="106547" y="349210"/>
                </a:lnTo>
                <a:lnTo>
                  <a:pt x="68615" y="366307"/>
                </a:lnTo>
                <a:lnTo>
                  <a:pt x="11607" y="414860"/>
                </a:lnTo>
                <a:lnTo>
                  <a:pt x="0" y="444096"/>
                </a:lnTo>
                <a:lnTo>
                  <a:pt x="2250" y="473372"/>
                </a:lnTo>
                <a:lnTo>
                  <a:pt x="17758" y="501588"/>
                </a:lnTo>
                <a:lnTo>
                  <a:pt x="45921" y="527645"/>
                </a:lnTo>
                <a:lnTo>
                  <a:pt x="86139" y="550442"/>
                </a:lnTo>
                <a:lnTo>
                  <a:pt x="137812" y="568881"/>
                </a:lnTo>
                <a:lnTo>
                  <a:pt x="101056" y="592053"/>
                </a:lnTo>
                <a:lnTo>
                  <a:pt x="76031" y="618100"/>
                </a:lnTo>
                <a:lnTo>
                  <a:pt x="63415" y="646063"/>
                </a:lnTo>
                <a:lnTo>
                  <a:pt x="63885" y="674977"/>
                </a:lnTo>
                <a:lnTo>
                  <a:pt x="106655" y="731312"/>
                </a:lnTo>
                <a:lnTo>
                  <a:pt x="145683" y="753936"/>
                </a:lnTo>
                <a:lnTo>
                  <a:pt x="193977" y="771934"/>
                </a:lnTo>
                <a:lnTo>
                  <a:pt x="249665" y="784608"/>
                </a:lnTo>
                <a:lnTo>
                  <a:pt x="310874" y="791261"/>
                </a:lnTo>
                <a:lnTo>
                  <a:pt x="2312558" y="791195"/>
                </a:lnTo>
                <a:lnTo>
                  <a:pt x="2369439" y="754037"/>
                </a:lnTo>
                <a:lnTo>
                  <a:pt x="2407067" y="701776"/>
                </a:lnTo>
                <a:lnTo>
                  <a:pt x="2412433" y="673212"/>
                </a:lnTo>
                <a:lnTo>
                  <a:pt x="2467306" y="667778"/>
                </a:lnTo>
                <a:lnTo>
                  <a:pt x="2520049" y="659104"/>
                </a:lnTo>
                <a:lnTo>
                  <a:pt x="2570006" y="647318"/>
                </a:lnTo>
                <a:lnTo>
                  <a:pt x="2616522" y="632547"/>
                </a:lnTo>
                <a:lnTo>
                  <a:pt x="2669216" y="609989"/>
                </a:lnTo>
                <a:lnTo>
                  <a:pt x="2712433" y="584418"/>
                </a:lnTo>
                <a:lnTo>
                  <a:pt x="2746004" y="556431"/>
                </a:lnTo>
                <a:lnTo>
                  <a:pt x="2769763" y="526623"/>
                </a:lnTo>
                <a:lnTo>
                  <a:pt x="2787176" y="463932"/>
                </a:lnTo>
                <a:lnTo>
                  <a:pt x="2780497" y="432242"/>
                </a:lnTo>
                <a:lnTo>
                  <a:pt x="2763338" y="401117"/>
                </a:lnTo>
                <a:lnTo>
                  <a:pt x="2735532" y="371154"/>
                </a:lnTo>
                <a:lnTo>
                  <a:pt x="2696913" y="342948"/>
                </a:lnTo>
                <a:lnTo>
                  <a:pt x="2701409" y="337684"/>
                </a:lnTo>
                <a:lnTo>
                  <a:pt x="2705549" y="332360"/>
                </a:lnTo>
                <a:lnTo>
                  <a:pt x="2709307" y="326964"/>
                </a:lnTo>
                <a:lnTo>
                  <a:pt x="2712661" y="321485"/>
                </a:lnTo>
                <a:lnTo>
                  <a:pt x="2724097" y="288961"/>
                </a:lnTo>
                <a:lnTo>
                  <a:pt x="2721711" y="256979"/>
                </a:lnTo>
                <a:lnTo>
                  <a:pt x="2679339" y="197867"/>
                </a:lnTo>
                <a:lnTo>
                  <a:pt x="2641284" y="172346"/>
                </a:lnTo>
                <a:lnTo>
                  <a:pt x="2593271" y="150589"/>
                </a:lnTo>
                <a:lnTo>
                  <a:pt x="2536265" y="133401"/>
                </a:lnTo>
                <a:lnTo>
                  <a:pt x="2471234" y="121587"/>
                </a:lnTo>
                <a:lnTo>
                  <a:pt x="2466435" y="113205"/>
                </a:lnTo>
                <a:lnTo>
                  <a:pt x="904257" y="113205"/>
                </a:lnTo>
                <a:lnTo>
                  <a:pt x="861137" y="102703"/>
                </a:lnTo>
                <a:lnTo>
                  <a:pt x="816104" y="94588"/>
                </a:lnTo>
                <a:lnTo>
                  <a:pt x="769594" y="88901"/>
                </a:lnTo>
                <a:lnTo>
                  <a:pt x="722044" y="85679"/>
                </a:lnTo>
                <a:lnTo>
                  <a:pt x="673890" y="84963"/>
                </a:lnTo>
                <a:close/>
              </a:path>
              <a:path w="2787650" h="968375">
                <a:moveTo>
                  <a:pt x="1211522" y="26715"/>
                </a:moveTo>
                <a:lnTo>
                  <a:pt x="1158645" y="28395"/>
                </a:lnTo>
                <a:lnTo>
                  <a:pt x="1107168" y="33862"/>
                </a:lnTo>
                <a:lnTo>
                  <a:pt x="1058048" y="42980"/>
                </a:lnTo>
                <a:lnTo>
                  <a:pt x="1012241" y="55610"/>
                </a:lnTo>
                <a:lnTo>
                  <a:pt x="970703" y="71615"/>
                </a:lnTo>
                <a:lnTo>
                  <a:pt x="934389" y="90860"/>
                </a:lnTo>
                <a:lnTo>
                  <a:pt x="904257" y="113205"/>
                </a:lnTo>
                <a:lnTo>
                  <a:pt x="2466435" y="113205"/>
                </a:lnTo>
                <a:lnTo>
                  <a:pt x="2457117" y="96928"/>
                </a:lnTo>
                <a:lnTo>
                  <a:pt x="2434404" y="73947"/>
                </a:lnTo>
                <a:lnTo>
                  <a:pt x="2433677" y="73454"/>
                </a:lnTo>
                <a:lnTo>
                  <a:pt x="1448884" y="73454"/>
                </a:lnTo>
                <a:lnTo>
                  <a:pt x="1430562" y="65557"/>
                </a:lnTo>
                <a:lnTo>
                  <a:pt x="1390537" y="51666"/>
                </a:lnTo>
                <a:lnTo>
                  <a:pt x="1317656" y="35264"/>
                </a:lnTo>
                <a:lnTo>
                  <a:pt x="1264845" y="28959"/>
                </a:lnTo>
                <a:lnTo>
                  <a:pt x="1211522" y="26715"/>
                </a:lnTo>
                <a:close/>
              </a:path>
              <a:path w="2787650" h="968375">
                <a:moveTo>
                  <a:pt x="1718453" y="17"/>
                </a:moveTo>
                <a:lnTo>
                  <a:pt x="1664106" y="906"/>
                </a:lnTo>
                <a:lnTo>
                  <a:pt x="1611507" y="6652"/>
                </a:lnTo>
                <a:lnTo>
                  <a:pt x="1562170" y="17019"/>
                </a:lnTo>
                <a:lnTo>
                  <a:pt x="1517610" y="31767"/>
                </a:lnTo>
                <a:lnTo>
                  <a:pt x="1479343" y="50658"/>
                </a:lnTo>
                <a:lnTo>
                  <a:pt x="1448884" y="73454"/>
                </a:lnTo>
                <a:lnTo>
                  <a:pt x="2433677" y="73454"/>
                </a:lnTo>
                <a:lnTo>
                  <a:pt x="2403689" y="53132"/>
                </a:lnTo>
                <a:lnTo>
                  <a:pt x="2401827" y="52245"/>
                </a:lnTo>
                <a:lnTo>
                  <a:pt x="1924372" y="52245"/>
                </a:lnTo>
                <a:lnTo>
                  <a:pt x="1903480" y="40661"/>
                </a:lnTo>
                <a:lnTo>
                  <a:pt x="1880017" y="30338"/>
                </a:lnTo>
                <a:lnTo>
                  <a:pt x="1854220" y="21349"/>
                </a:lnTo>
                <a:lnTo>
                  <a:pt x="1826328" y="13764"/>
                </a:lnTo>
                <a:lnTo>
                  <a:pt x="1773032" y="4224"/>
                </a:lnTo>
                <a:lnTo>
                  <a:pt x="1718453" y="17"/>
                </a:lnTo>
                <a:close/>
              </a:path>
              <a:path w="2787650" h="968375">
                <a:moveTo>
                  <a:pt x="2164130" y="0"/>
                </a:moveTo>
                <a:lnTo>
                  <a:pt x="2110948" y="2082"/>
                </a:lnTo>
                <a:lnTo>
                  <a:pt x="2059133" y="8398"/>
                </a:lnTo>
                <a:lnTo>
                  <a:pt x="2009933" y="18896"/>
                </a:lnTo>
                <a:lnTo>
                  <a:pt x="1964597" y="33528"/>
                </a:lnTo>
                <a:lnTo>
                  <a:pt x="1924372" y="52245"/>
                </a:lnTo>
                <a:lnTo>
                  <a:pt x="2401827" y="52245"/>
                </a:lnTo>
                <a:lnTo>
                  <a:pt x="2365570" y="34973"/>
                </a:lnTo>
                <a:lnTo>
                  <a:pt x="2319399" y="19636"/>
                </a:lnTo>
                <a:lnTo>
                  <a:pt x="2269604" y="8727"/>
                </a:lnTo>
                <a:lnTo>
                  <a:pt x="2217431" y="2198"/>
                </a:lnTo>
                <a:lnTo>
                  <a:pt x="216413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3969" y="5016577"/>
            <a:ext cx="2787650" cy="968375"/>
          </a:xfrm>
          <a:custGeom>
            <a:avLst/>
            <a:gdLst/>
            <a:ahLst/>
            <a:cxnLst/>
            <a:rect l="l" t="t" r="r" b="b"/>
            <a:pathLst>
              <a:path w="2787650" h="968375">
                <a:moveTo>
                  <a:pt x="252950" y="318564"/>
                </a:moveTo>
                <a:lnTo>
                  <a:pt x="254268" y="258479"/>
                </a:lnTo>
                <a:lnTo>
                  <a:pt x="290490" y="203024"/>
                </a:lnTo>
                <a:lnTo>
                  <a:pt x="320250" y="177929"/>
                </a:lnTo>
                <a:lnTo>
                  <a:pt x="357006" y="155067"/>
                </a:lnTo>
                <a:lnTo>
                  <a:pt x="400183" y="134795"/>
                </a:lnTo>
                <a:lnTo>
                  <a:pt x="449204" y="117474"/>
                </a:lnTo>
                <a:lnTo>
                  <a:pt x="503493" y="103460"/>
                </a:lnTo>
                <a:lnTo>
                  <a:pt x="562473" y="93112"/>
                </a:lnTo>
                <a:lnTo>
                  <a:pt x="625568" y="86789"/>
                </a:lnTo>
                <a:lnTo>
                  <a:pt x="673890" y="84963"/>
                </a:lnTo>
                <a:lnTo>
                  <a:pt x="722044" y="85679"/>
                </a:lnTo>
                <a:lnTo>
                  <a:pt x="769594" y="88901"/>
                </a:lnTo>
                <a:lnTo>
                  <a:pt x="816104" y="94588"/>
                </a:lnTo>
                <a:lnTo>
                  <a:pt x="861137" y="102703"/>
                </a:lnTo>
                <a:lnTo>
                  <a:pt x="904257" y="113205"/>
                </a:lnTo>
                <a:lnTo>
                  <a:pt x="934389" y="90860"/>
                </a:lnTo>
                <a:lnTo>
                  <a:pt x="970703" y="71615"/>
                </a:lnTo>
                <a:lnTo>
                  <a:pt x="1012241" y="55610"/>
                </a:lnTo>
                <a:lnTo>
                  <a:pt x="1058048" y="42980"/>
                </a:lnTo>
                <a:lnTo>
                  <a:pt x="1107168" y="33862"/>
                </a:lnTo>
                <a:lnTo>
                  <a:pt x="1158645" y="28395"/>
                </a:lnTo>
                <a:lnTo>
                  <a:pt x="1211522" y="26715"/>
                </a:lnTo>
                <a:lnTo>
                  <a:pt x="1264845" y="28959"/>
                </a:lnTo>
                <a:lnTo>
                  <a:pt x="1317656" y="35264"/>
                </a:lnTo>
                <a:lnTo>
                  <a:pt x="1369001" y="45768"/>
                </a:lnTo>
                <a:lnTo>
                  <a:pt x="1411085" y="58278"/>
                </a:lnTo>
                <a:lnTo>
                  <a:pt x="1448884" y="73454"/>
                </a:lnTo>
                <a:lnTo>
                  <a:pt x="1479343" y="50658"/>
                </a:lnTo>
                <a:lnTo>
                  <a:pt x="1517610" y="31767"/>
                </a:lnTo>
                <a:lnTo>
                  <a:pt x="1562170" y="17019"/>
                </a:lnTo>
                <a:lnTo>
                  <a:pt x="1611507" y="6652"/>
                </a:lnTo>
                <a:lnTo>
                  <a:pt x="1664106" y="906"/>
                </a:lnTo>
                <a:lnTo>
                  <a:pt x="1718453" y="17"/>
                </a:lnTo>
                <a:lnTo>
                  <a:pt x="1773032" y="4224"/>
                </a:lnTo>
                <a:lnTo>
                  <a:pt x="1826328" y="13764"/>
                </a:lnTo>
                <a:lnTo>
                  <a:pt x="1880017" y="30338"/>
                </a:lnTo>
                <a:lnTo>
                  <a:pt x="1924372" y="52245"/>
                </a:lnTo>
                <a:lnTo>
                  <a:pt x="1964597" y="33528"/>
                </a:lnTo>
                <a:lnTo>
                  <a:pt x="2009933" y="18896"/>
                </a:lnTo>
                <a:lnTo>
                  <a:pt x="2059133" y="8398"/>
                </a:lnTo>
                <a:lnTo>
                  <a:pt x="2110948" y="2082"/>
                </a:lnTo>
                <a:lnTo>
                  <a:pt x="2164130" y="0"/>
                </a:lnTo>
                <a:lnTo>
                  <a:pt x="2217431" y="2198"/>
                </a:lnTo>
                <a:lnTo>
                  <a:pt x="2269604" y="8727"/>
                </a:lnTo>
                <a:lnTo>
                  <a:pt x="2319399" y="19636"/>
                </a:lnTo>
                <a:lnTo>
                  <a:pt x="2365570" y="34973"/>
                </a:lnTo>
                <a:lnTo>
                  <a:pt x="2403689" y="53132"/>
                </a:lnTo>
                <a:lnTo>
                  <a:pt x="2457117" y="96928"/>
                </a:lnTo>
                <a:lnTo>
                  <a:pt x="2471234" y="121587"/>
                </a:lnTo>
                <a:lnTo>
                  <a:pt x="2536265" y="133401"/>
                </a:lnTo>
                <a:lnTo>
                  <a:pt x="2593271" y="150589"/>
                </a:lnTo>
                <a:lnTo>
                  <a:pt x="2641284" y="172346"/>
                </a:lnTo>
                <a:lnTo>
                  <a:pt x="2679339" y="197867"/>
                </a:lnTo>
                <a:lnTo>
                  <a:pt x="2706470" y="226346"/>
                </a:lnTo>
                <a:lnTo>
                  <a:pt x="2724097" y="288961"/>
                </a:lnTo>
                <a:lnTo>
                  <a:pt x="2712661" y="321485"/>
                </a:lnTo>
                <a:lnTo>
                  <a:pt x="2709307" y="326964"/>
                </a:lnTo>
                <a:lnTo>
                  <a:pt x="2705549" y="332360"/>
                </a:lnTo>
                <a:lnTo>
                  <a:pt x="2701409" y="337684"/>
                </a:lnTo>
                <a:lnTo>
                  <a:pt x="2696913" y="342948"/>
                </a:lnTo>
                <a:lnTo>
                  <a:pt x="2735532" y="371154"/>
                </a:lnTo>
                <a:lnTo>
                  <a:pt x="2763338" y="401117"/>
                </a:lnTo>
                <a:lnTo>
                  <a:pt x="2780497" y="432242"/>
                </a:lnTo>
                <a:lnTo>
                  <a:pt x="2787176" y="463932"/>
                </a:lnTo>
                <a:lnTo>
                  <a:pt x="2783542" y="495591"/>
                </a:lnTo>
                <a:lnTo>
                  <a:pt x="2746004" y="556431"/>
                </a:lnTo>
                <a:lnTo>
                  <a:pt x="2712433" y="584418"/>
                </a:lnTo>
                <a:lnTo>
                  <a:pt x="2669216" y="609989"/>
                </a:lnTo>
                <a:lnTo>
                  <a:pt x="2616522" y="632547"/>
                </a:lnTo>
                <a:lnTo>
                  <a:pt x="2570006" y="647318"/>
                </a:lnTo>
                <a:lnTo>
                  <a:pt x="2520049" y="659104"/>
                </a:lnTo>
                <a:lnTo>
                  <a:pt x="2467306" y="667778"/>
                </a:lnTo>
                <a:lnTo>
                  <a:pt x="2412433" y="673212"/>
                </a:lnTo>
                <a:lnTo>
                  <a:pt x="2407067" y="701776"/>
                </a:lnTo>
                <a:lnTo>
                  <a:pt x="2369439" y="754037"/>
                </a:lnTo>
                <a:lnTo>
                  <a:pt x="2338722" y="777012"/>
                </a:lnTo>
                <a:lnTo>
                  <a:pt x="2301101" y="797405"/>
                </a:lnTo>
                <a:lnTo>
                  <a:pt x="2257350" y="814855"/>
                </a:lnTo>
                <a:lnTo>
                  <a:pt x="2208243" y="829002"/>
                </a:lnTo>
                <a:lnTo>
                  <a:pt x="2154551" y="839487"/>
                </a:lnTo>
                <a:lnTo>
                  <a:pt x="2097050" y="845949"/>
                </a:lnTo>
                <a:lnTo>
                  <a:pt x="2036513" y="848027"/>
                </a:lnTo>
                <a:lnTo>
                  <a:pt x="1985361" y="846158"/>
                </a:lnTo>
                <a:lnTo>
                  <a:pt x="1935436" y="841014"/>
                </a:lnTo>
                <a:lnTo>
                  <a:pt x="1887440" y="832693"/>
                </a:lnTo>
                <a:lnTo>
                  <a:pt x="1842076" y="821294"/>
                </a:lnTo>
                <a:lnTo>
                  <a:pt x="1821173" y="847555"/>
                </a:lnTo>
                <a:lnTo>
                  <a:pt x="1760286" y="893491"/>
                </a:lnTo>
                <a:lnTo>
                  <a:pt x="1721595" y="912837"/>
                </a:lnTo>
                <a:lnTo>
                  <a:pt x="1678269" y="929551"/>
                </a:lnTo>
                <a:lnTo>
                  <a:pt x="1630954" y="943468"/>
                </a:lnTo>
                <a:lnTo>
                  <a:pt x="1580297" y="954423"/>
                </a:lnTo>
                <a:lnTo>
                  <a:pt x="1526946" y="962254"/>
                </a:lnTo>
                <a:lnTo>
                  <a:pt x="1471547" y="966794"/>
                </a:lnTo>
                <a:lnTo>
                  <a:pt x="1414747" y="967881"/>
                </a:lnTo>
                <a:lnTo>
                  <a:pt x="1357193" y="965351"/>
                </a:lnTo>
                <a:lnTo>
                  <a:pt x="1299532" y="959038"/>
                </a:lnTo>
                <a:lnTo>
                  <a:pt x="1243330" y="948919"/>
                </a:lnTo>
                <a:lnTo>
                  <a:pt x="1190994" y="935335"/>
                </a:lnTo>
                <a:lnTo>
                  <a:pt x="1143187" y="918526"/>
                </a:lnTo>
                <a:lnTo>
                  <a:pt x="1100574" y="898732"/>
                </a:lnTo>
                <a:lnTo>
                  <a:pt x="1063820" y="876196"/>
                </a:lnTo>
                <a:lnTo>
                  <a:pt x="1012357" y="889023"/>
                </a:lnTo>
                <a:lnTo>
                  <a:pt x="959259" y="898748"/>
                </a:lnTo>
                <a:lnTo>
                  <a:pt x="905038" y="905430"/>
                </a:lnTo>
                <a:lnTo>
                  <a:pt x="850206" y="909130"/>
                </a:lnTo>
                <a:lnTo>
                  <a:pt x="795275" y="909909"/>
                </a:lnTo>
                <a:lnTo>
                  <a:pt x="740758" y="907827"/>
                </a:lnTo>
                <a:lnTo>
                  <a:pt x="687168" y="902945"/>
                </a:lnTo>
                <a:lnTo>
                  <a:pt x="635015" y="895324"/>
                </a:lnTo>
                <a:lnTo>
                  <a:pt x="584813" y="885023"/>
                </a:lnTo>
                <a:lnTo>
                  <a:pt x="537074" y="872103"/>
                </a:lnTo>
                <a:lnTo>
                  <a:pt x="492310" y="856626"/>
                </a:lnTo>
                <a:lnTo>
                  <a:pt x="451034" y="838650"/>
                </a:lnTo>
                <a:lnTo>
                  <a:pt x="413756" y="818238"/>
                </a:lnTo>
                <a:lnTo>
                  <a:pt x="380991" y="795449"/>
                </a:lnTo>
                <a:lnTo>
                  <a:pt x="375734" y="791195"/>
                </a:lnTo>
                <a:lnTo>
                  <a:pt x="310874" y="791261"/>
                </a:lnTo>
                <a:lnTo>
                  <a:pt x="249665" y="784608"/>
                </a:lnTo>
                <a:lnTo>
                  <a:pt x="193977" y="771934"/>
                </a:lnTo>
                <a:lnTo>
                  <a:pt x="145683" y="753936"/>
                </a:lnTo>
                <a:lnTo>
                  <a:pt x="106655" y="731312"/>
                </a:lnTo>
                <a:lnTo>
                  <a:pt x="78765" y="704760"/>
                </a:lnTo>
                <a:lnTo>
                  <a:pt x="63415" y="646063"/>
                </a:lnTo>
                <a:lnTo>
                  <a:pt x="76031" y="618100"/>
                </a:lnTo>
                <a:lnTo>
                  <a:pt x="101056" y="592053"/>
                </a:lnTo>
                <a:lnTo>
                  <a:pt x="137812" y="568881"/>
                </a:lnTo>
                <a:lnTo>
                  <a:pt x="86139" y="550442"/>
                </a:lnTo>
                <a:lnTo>
                  <a:pt x="45921" y="527645"/>
                </a:lnTo>
                <a:lnTo>
                  <a:pt x="17758" y="501588"/>
                </a:lnTo>
                <a:lnTo>
                  <a:pt x="2250" y="473372"/>
                </a:lnTo>
                <a:lnTo>
                  <a:pt x="0" y="444096"/>
                </a:lnTo>
                <a:lnTo>
                  <a:pt x="11607" y="414860"/>
                </a:lnTo>
                <a:lnTo>
                  <a:pt x="37672" y="386763"/>
                </a:lnTo>
                <a:lnTo>
                  <a:pt x="106547" y="349210"/>
                </a:lnTo>
                <a:lnTo>
                  <a:pt x="150302" y="335813"/>
                </a:lnTo>
                <a:lnTo>
                  <a:pt x="198713" y="326458"/>
                </a:lnTo>
                <a:lnTo>
                  <a:pt x="250613" y="321485"/>
                </a:lnTo>
                <a:lnTo>
                  <a:pt x="252950" y="318564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4766" y="5581777"/>
            <a:ext cx="163830" cy="18415"/>
          </a:xfrm>
          <a:custGeom>
            <a:avLst/>
            <a:gdLst/>
            <a:ahLst/>
            <a:cxnLst/>
            <a:rect l="l" t="t" r="r" b="b"/>
            <a:pathLst>
              <a:path w="163829" h="18414">
                <a:moveTo>
                  <a:pt x="163271" y="17818"/>
                </a:moveTo>
                <a:lnTo>
                  <a:pt x="120661" y="17850"/>
                </a:lnTo>
                <a:lnTo>
                  <a:pt x="78768" y="14838"/>
                </a:lnTo>
                <a:lnTo>
                  <a:pt x="38309" y="8861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0656" y="5794984"/>
            <a:ext cx="71755" cy="8890"/>
          </a:xfrm>
          <a:custGeom>
            <a:avLst/>
            <a:gdLst/>
            <a:ahLst/>
            <a:cxnLst/>
            <a:rect l="l" t="t" r="r" b="b"/>
            <a:pathLst>
              <a:path w="71754" h="8889">
                <a:moveTo>
                  <a:pt x="71437" y="0"/>
                </a:moveTo>
                <a:lnTo>
                  <a:pt x="54049" y="2966"/>
                </a:lnTo>
                <a:lnTo>
                  <a:pt x="36309" y="5383"/>
                </a:lnTo>
                <a:lnTo>
                  <a:pt x="18273" y="7245"/>
                </a:lnTo>
                <a:lnTo>
                  <a:pt x="0" y="8547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24610" y="5849886"/>
            <a:ext cx="43180" cy="39370"/>
          </a:xfrm>
          <a:custGeom>
            <a:avLst/>
            <a:gdLst/>
            <a:ahLst/>
            <a:cxnLst/>
            <a:rect l="l" t="t" r="r" b="b"/>
            <a:pathLst>
              <a:path w="43180" h="39370">
                <a:moveTo>
                  <a:pt x="43053" y="38976"/>
                </a:moveTo>
                <a:lnTo>
                  <a:pt x="30628" y="29657"/>
                </a:lnTo>
                <a:lnTo>
                  <a:pt x="19288" y="20040"/>
                </a:lnTo>
                <a:lnTo>
                  <a:pt x="9066" y="10147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46300" y="5791669"/>
            <a:ext cx="17780" cy="43180"/>
          </a:xfrm>
          <a:custGeom>
            <a:avLst/>
            <a:gdLst/>
            <a:ahLst/>
            <a:cxnLst/>
            <a:rect l="l" t="t" r="r" b="b"/>
            <a:pathLst>
              <a:path w="17780" h="43179">
                <a:moveTo>
                  <a:pt x="17272" y="0"/>
                </a:moveTo>
                <a:lnTo>
                  <a:pt x="14751" y="10842"/>
                </a:lnTo>
                <a:lnTo>
                  <a:pt x="11017" y="21601"/>
                </a:lnTo>
                <a:lnTo>
                  <a:pt x="6092" y="32252"/>
                </a:lnTo>
                <a:lnTo>
                  <a:pt x="0" y="4277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95295" y="5517515"/>
            <a:ext cx="229489" cy="17964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06267" y="5357114"/>
            <a:ext cx="93345" cy="60325"/>
          </a:xfrm>
          <a:custGeom>
            <a:avLst/>
            <a:gdLst/>
            <a:ahLst/>
            <a:cxnLst/>
            <a:rect l="l" t="t" r="r" b="b"/>
            <a:pathLst>
              <a:path w="93344" h="60325">
                <a:moveTo>
                  <a:pt x="93218" y="0"/>
                </a:moveTo>
                <a:lnTo>
                  <a:pt x="75545" y="16831"/>
                </a:lnTo>
                <a:lnTo>
                  <a:pt x="53943" y="32543"/>
                </a:lnTo>
                <a:lnTo>
                  <a:pt x="28674" y="46970"/>
                </a:lnTo>
                <a:lnTo>
                  <a:pt x="0" y="5994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75585" y="5134736"/>
            <a:ext cx="5080" cy="28575"/>
          </a:xfrm>
          <a:custGeom>
            <a:avLst/>
            <a:gdLst/>
            <a:ahLst/>
            <a:cxnLst/>
            <a:rect l="l" t="t" r="r" b="b"/>
            <a:pathLst>
              <a:path w="5080" h="28575">
                <a:moveTo>
                  <a:pt x="0" y="0"/>
                </a:moveTo>
                <a:lnTo>
                  <a:pt x="2309" y="7050"/>
                </a:lnTo>
                <a:lnTo>
                  <a:pt x="3905" y="14112"/>
                </a:lnTo>
                <a:lnTo>
                  <a:pt x="4786" y="21199"/>
                </a:lnTo>
                <a:lnTo>
                  <a:pt x="4952" y="2832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79701" y="5065648"/>
            <a:ext cx="48260" cy="36195"/>
          </a:xfrm>
          <a:custGeom>
            <a:avLst/>
            <a:gdLst/>
            <a:ahLst/>
            <a:cxnLst/>
            <a:rect l="l" t="t" r="r" b="b"/>
            <a:pathLst>
              <a:path w="48260" h="36195">
                <a:moveTo>
                  <a:pt x="0" y="36068"/>
                </a:moveTo>
                <a:lnTo>
                  <a:pt x="9872" y="26449"/>
                </a:lnTo>
                <a:lnTo>
                  <a:pt x="21161" y="17224"/>
                </a:lnTo>
                <a:lnTo>
                  <a:pt x="33807" y="8403"/>
                </a:lnTo>
                <a:lnTo>
                  <a:pt x="47751" y="0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32660" y="5087746"/>
            <a:ext cx="23495" cy="31750"/>
          </a:xfrm>
          <a:custGeom>
            <a:avLst/>
            <a:gdLst/>
            <a:ahLst/>
            <a:cxnLst/>
            <a:rect l="l" t="t" r="r" b="b"/>
            <a:pathLst>
              <a:path w="23494" h="31750">
                <a:moveTo>
                  <a:pt x="0" y="31241"/>
                </a:moveTo>
                <a:lnTo>
                  <a:pt x="4236" y="23199"/>
                </a:lnTo>
                <a:lnTo>
                  <a:pt x="9509" y="15287"/>
                </a:lnTo>
                <a:lnTo>
                  <a:pt x="15805" y="7542"/>
                </a:lnTo>
                <a:lnTo>
                  <a:pt x="23113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07897" y="5129529"/>
            <a:ext cx="83820" cy="30480"/>
          </a:xfrm>
          <a:custGeom>
            <a:avLst/>
            <a:gdLst/>
            <a:ahLst/>
            <a:cxnLst/>
            <a:rect l="l" t="t" r="r" b="b"/>
            <a:pathLst>
              <a:path w="83819" h="30479">
                <a:moveTo>
                  <a:pt x="0" y="0"/>
                </a:moveTo>
                <a:lnTo>
                  <a:pt x="22369" y="6615"/>
                </a:lnTo>
                <a:lnTo>
                  <a:pt x="43834" y="13874"/>
                </a:lnTo>
                <a:lnTo>
                  <a:pt x="64336" y="21752"/>
                </a:lnTo>
                <a:lnTo>
                  <a:pt x="83819" y="30226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6933" y="5335142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14630" y="31749"/>
                </a:moveTo>
                <a:lnTo>
                  <a:pt x="9978" y="23895"/>
                </a:lnTo>
                <a:lnTo>
                  <a:pt x="5986" y="15970"/>
                </a:lnTo>
                <a:lnTo>
                  <a:pt x="2659" y="7997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4961" y="5184140"/>
            <a:ext cx="1625600" cy="553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84200" marR="5080" indent="-572135">
              <a:lnSpc>
                <a:spcPct val="100600"/>
              </a:lnSpc>
              <a:spcBef>
                <a:spcPts val="85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顯示該年度獎懲 明細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989056" y="3396615"/>
            <a:ext cx="953135" cy="785495"/>
          </a:xfrm>
          <a:custGeom>
            <a:avLst/>
            <a:gdLst/>
            <a:ahLst/>
            <a:cxnLst/>
            <a:rect l="l" t="t" r="r" b="b"/>
            <a:pathLst>
              <a:path w="953134" h="785495">
                <a:moveTo>
                  <a:pt x="228346" y="472440"/>
                </a:moveTo>
                <a:lnTo>
                  <a:pt x="0" y="593852"/>
                </a:lnTo>
                <a:lnTo>
                  <a:pt x="105283" y="785114"/>
                </a:lnTo>
                <a:lnTo>
                  <a:pt x="136017" y="706882"/>
                </a:lnTo>
                <a:lnTo>
                  <a:pt x="180262" y="706882"/>
                </a:lnTo>
                <a:lnTo>
                  <a:pt x="220544" y="703982"/>
                </a:lnTo>
                <a:lnTo>
                  <a:pt x="262695" y="697838"/>
                </a:lnTo>
                <a:lnTo>
                  <a:pt x="304643" y="688678"/>
                </a:lnTo>
                <a:lnTo>
                  <a:pt x="346290" y="676582"/>
                </a:lnTo>
                <a:lnTo>
                  <a:pt x="387542" y="661636"/>
                </a:lnTo>
                <a:lnTo>
                  <a:pt x="428302" y="643921"/>
                </a:lnTo>
                <a:lnTo>
                  <a:pt x="468474" y="623522"/>
                </a:lnTo>
                <a:lnTo>
                  <a:pt x="507963" y="600522"/>
                </a:lnTo>
                <a:lnTo>
                  <a:pt x="546671" y="575004"/>
                </a:lnTo>
                <a:lnTo>
                  <a:pt x="579565" y="550700"/>
                </a:lnTo>
                <a:lnTo>
                  <a:pt x="239115" y="550700"/>
                </a:lnTo>
                <a:lnTo>
                  <a:pt x="197612" y="550545"/>
                </a:lnTo>
                <a:lnTo>
                  <a:pt x="228346" y="472440"/>
                </a:lnTo>
                <a:close/>
              </a:path>
              <a:path w="953134" h="785495">
                <a:moveTo>
                  <a:pt x="180262" y="706882"/>
                </a:moveTo>
                <a:lnTo>
                  <a:pt x="136017" y="706882"/>
                </a:lnTo>
                <a:lnTo>
                  <a:pt x="178286" y="707024"/>
                </a:lnTo>
                <a:lnTo>
                  <a:pt x="180262" y="706882"/>
                </a:lnTo>
                <a:close/>
              </a:path>
              <a:path w="953134" h="785495">
                <a:moveTo>
                  <a:pt x="952880" y="0"/>
                </a:moveTo>
                <a:lnTo>
                  <a:pt x="928639" y="48070"/>
                </a:lnTo>
                <a:lnTo>
                  <a:pt x="902606" y="94406"/>
                </a:lnTo>
                <a:lnTo>
                  <a:pt x="874881" y="138938"/>
                </a:lnTo>
                <a:lnTo>
                  <a:pt x="845559" y="181593"/>
                </a:lnTo>
                <a:lnTo>
                  <a:pt x="814740" y="222301"/>
                </a:lnTo>
                <a:lnTo>
                  <a:pt x="782521" y="260990"/>
                </a:lnTo>
                <a:lnTo>
                  <a:pt x="748998" y="297589"/>
                </a:lnTo>
                <a:lnTo>
                  <a:pt x="714271" y="332026"/>
                </a:lnTo>
                <a:lnTo>
                  <a:pt x="678437" y="364230"/>
                </a:lnTo>
                <a:lnTo>
                  <a:pt x="641593" y="394130"/>
                </a:lnTo>
                <a:lnTo>
                  <a:pt x="603838" y="421654"/>
                </a:lnTo>
                <a:lnTo>
                  <a:pt x="565268" y="446731"/>
                </a:lnTo>
                <a:lnTo>
                  <a:pt x="525981" y="469291"/>
                </a:lnTo>
                <a:lnTo>
                  <a:pt x="486076" y="489260"/>
                </a:lnTo>
                <a:lnTo>
                  <a:pt x="445649" y="506568"/>
                </a:lnTo>
                <a:lnTo>
                  <a:pt x="404798" y="521145"/>
                </a:lnTo>
                <a:lnTo>
                  <a:pt x="363622" y="532917"/>
                </a:lnTo>
                <a:lnTo>
                  <a:pt x="322218" y="541815"/>
                </a:lnTo>
                <a:lnTo>
                  <a:pt x="280683" y="547766"/>
                </a:lnTo>
                <a:lnTo>
                  <a:pt x="239115" y="550700"/>
                </a:lnTo>
                <a:lnTo>
                  <a:pt x="579565" y="550700"/>
                </a:lnTo>
                <a:lnTo>
                  <a:pt x="621363" y="516747"/>
                </a:lnTo>
                <a:lnTo>
                  <a:pt x="657155" y="484174"/>
                </a:lnTo>
                <a:lnTo>
                  <a:pt x="691782" y="449417"/>
                </a:lnTo>
                <a:lnTo>
                  <a:pt x="725149" y="412558"/>
                </a:lnTo>
                <a:lnTo>
                  <a:pt x="757159" y="373681"/>
                </a:lnTo>
                <a:lnTo>
                  <a:pt x="787717" y="332868"/>
                </a:lnTo>
                <a:lnTo>
                  <a:pt x="816727" y="290204"/>
                </a:lnTo>
                <a:lnTo>
                  <a:pt x="844091" y="245772"/>
                </a:lnTo>
                <a:lnTo>
                  <a:pt x="869715" y="199655"/>
                </a:lnTo>
                <a:lnTo>
                  <a:pt x="893502" y="151935"/>
                </a:lnTo>
                <a:lnTo>
                  <a:pt x="915356" y="102698"/>
                </a:lnTo>
                <a:lnTo>
                  <a:pt x="935181" y="52025"/>
                </a:lnTo>
                <a:lnTo>
                  <a:pt x="95288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18848" y="2234310"/>
            <a:ext cx="438784" cy="1242060"/>
          </a:xfrm>
          <a:custGeom>
            <a:avLst/>
            <a:gdLst/>
            <a:ahLst/>
            <a:cxnLst/>
            <a:rect l="l" t="t" r="r" b="b"/>
            <a:pathLst>
              <a:path w="438784" h="1242060">
                <a:moveTo>
                  <a:pt x="61468" y="0"/>
                </a:moveTo>
                <a:lnTo>
                  <a:pt x="0" y="156337"/>
                </a:lnTo>
                <a:lnTo>
                  <a:pt x="37485" y="172870"/>
                </a:lnTo>
                <a:lnTo>
                  <a:pt x="73185" y="192169"/>
                </a:lnTo>
                <a:lnTo>
                  <a:pt x="107067" y="214119"/>
                </a:lnTo>
                <a:lnTo>
                  <a:pt x="139103" y="238608"/>
                </a:lnTo>
                <a:lnTo>
                  <a:pt x="169260" y="265522"/>
                </a:lnTo>
                <a:lnTo>
                  <a:pt x="197507" y="294747"/>
                </a:lnTo>
                <a:lnTo>
                  <a:pt x="223815" y="326170"/>
                </a:lnTo>
                <a:lnTo>
                  <a:pt x="248151" y="359678"/>
                </a:lnTo>
                <a:lnTo>
                  <a:pt x="270486" y="395158"/>
                </a:lnTo>
                <a:lnTo>
                  <a:pt x="290788" y="432495"/>
                </a:lnTo>
                <a:lnTo>
                  <a:pt x="309026" y="471576"/>
                </a:lnTo>
                <a:lnTo>
                  <a:pt x="325170" y="512288"/>
                </a:lnTo>
                <a:lnTo>
                  <a:pt x="339189" y="554518"/>
                </a:lnTo>
                <a:lnTo>
                  <a:pt x="351052" y="598152"/>
                </a:lnTo>
                <a:lnTo>
                  <a:pt x="360727" y="643077"/>
                </a:lnTo>
                <a:lnTo>
                  <a:pt x="368185" y="689178"/>
                </a:lnTo>
                <a:lnTo>
                  <a:pt x="373394" y="736344"/>
                </a:lnTo>
                <a:lnTo>
                  <a:pt x="376324" y="784460"/>
                </a:lnTo>
                <a:lnTo>
                  <a:pt x="376943" y="833412"/>
                </a:lnTo>
                <a:lnTo>
                  <a:pt x="375221" y="883089"/>
                </a:lnTo>
                <a:lnTo>
                  <a:pt x="371127" y="933375"/>
                </a:lnTo>
                <a:lnTo>
                  <a:pt x="364630" y="984158"/>
                </a:lnTo>
                <a:lnTo>
                  <a:pt x="355699" y="1035324"/>
                </a:lnTo>
                <a:lnTo>
                  <a:pt x="344304" y="1086760"/>
                </a:lnTo>
                <a:lnTo>
                  <a:pt x="330413" y="1138352"/>
                </a:lnTo>
                <a:lnTo>
                  <a:pt x="313995" y="1189987"/>
                </a:lnTo>
                <a:lnTo>
                  <a:pt x="295021" y="1241552"/>
                </a:lnTo>
                <a:lnTo>
                  <a:pt x="356616" y="1085214"/>
                </a:lnTo>
                <a:lnTo>
                  <a:pt x="375590" y="1033650"/>
                </a:lnTo>
                <a:lnTo>
                  <a:pt x="392008" y="982015"/>
                </a:lnTo>
                <a:lnTo>
                  <a:pt x="405898" y="930423"/>
                </a:lnTo>
                <a:lnTo>
                  <a:pt x="417294" y="878987"/>
                </a:lnTo>
                <a:lnTo>
                  <a:pt x="426224" y="827821"/>
                </a:lnTo>
                <a:lnTo>
                  <a:pt x="432721" y="777038"/>
                </a:lnTo>
                <a:lnTo>
                  <a:pt x="436814" y="726752"/>
                </a:lnTo>
                <a:lnTo>
                  <a:pt x="438535" y="677075"/>
                </a:lnTo>
                <a:lnTo>
                  <a:pt x="437914" y="628123"/>
                </a:lnTo>
                <a:lnTo>
                  <a:pt x="434983" y="580007"/>
                </a:lnTo>
                <a:lnTo>
                  <a:pt x="429772" y="532841"/>
                </a:lnTo>
                <a:lnTo>
                  <a:pt x="422311" y="486740"/>
                </a:lnTo>
                <a:lnTo>
                  <a:pt x="412633" y="441815"/>
                </a:lnTo>
                <a:lnTo>
                  <a:pt x="400766" y="398181"/>
                </a:lnTo>
                <a:lnTo>
                  <a:pt x="386744" y="355951"/>
                </a:lnTo>
                <a:lnTo>
                  <a:pt x="370595" y="315239"/>
                </a:lnTo>
                <a:lnTo>
                  <a:pt x="352351" y="276158"/>
                </a:lnTo>
                <a:lnTo>
                  <a:pt x="332043" y="238821"/>
                </a:lnTo>
                <a:lnTo>
                  <a:pt x="309702" y="203341"/>
                </a:lnTo>
                <a:lnTo>
                  <a:pt x="285358" y="169833"/>
                </a:lnTo>
                <a:lnTo>
                  <a:pt x="259043" y="138410"/>
                </a:lnTo>
                <a:lnTo>
                  <a:pt x="230786" y="109185"/>
                </a:lnTo>
                <a:lnTo>
                  <a:pt x="200619" y="82271"/>
                </a:lnTo>
                <a:lnTo>
                  <a:pt x="168573" y="57782"/>
                </a:lnTo>
                <a:lnTo>
                  <a:pt x="134679" y="35832"/>
                </a:lnTo>
                <a:lnTo>
                  <a:pt x="98967" y="16533"/>
                </a:lnTo>
                <a:lnTo>
                  <a:pt x="61468" y="0"/>
                </a:lnTo>
                <a:close/>
              </a:path>
            </a:pathLst>
          </a:custGeom>
          <a:solidFill>
            <a:srgbClr val="008D4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989056" y="2234310"/>
            <a:ext cx="1068705" cy="1947545"/>
          </a:xfrm>
          <a:custGeom>
            <a:avLst/>
            <a:gdLst/>
            <a:ahLst/>
            <a:cxnLst/>
            <a:rect l="l" t="t" r="r" b="b"/>
            <a:pathLst>
              <a:path w="1068704" h="1947545">
                <a:moveTo>
                  <a:pt x="924814" y="1241552"/>
                </a:moveTo>
                <a:lnTo>
                  <a:pt x="943788" y="1189987"/>
                </a:lnTo>
                <a:lnTo>
                  <a:pt x="960206" y="1138352"/>
                </a:lnTo>
                <a:lnTo>
                  <a:pt x="974097" y="1086760"/>
                </a:lnTo>
                <a:lnTo>
                  <a:pt x="985492" y="1035324"/>
                </a:lnTo>
                <a:lnTo>
                  <a:pt x="994423" y="984158"/>
                </a:lnTo>
                <a:lnTo>
                  <a:pt x="1000920" y="933375"/>
                </a:lnTo>
                <a:lnTo>
                  <a:pt x="1005014" y="883089"/>
                </a:lnTo>
                <a:lnTo>
                  <a:pt x="1006736" y="833412"/>
                </a:lnTo>
                <a:lnTo>
                  <a:pt x="1006117" y="784460"/>
                </a:lnTo>
                <a:lnTo>
                  <a:pt x="1003187" y="736344"/>
                </a:lnTo>
                <a:lnTo>
                  <a:pt x="997978" y="689178"/>
                </a:lnTo>
                <a:lnTo>
                  <a:pt x="990520" y="643077"/>
                </a:lnTo>
                <a:lnTo>
                  <a:pt x="980845" y="598152"/>
                </a:lnTo>
                <a:lnTo>
                  <a:pt x="968982" y="554518"/>
                </a:lnTo>
                <a:lnTo>
                  <a:pt x="954963" y="512288"/>
                </a:lnTo>
                <a:lnTo>
                  <a:pt x="938819" y="471576"/>
                </a:lnTo>
                <a:lnTo>
                  <a:pt x="920581" y="432495"/>
                </a:lnTo>
                <a:lnTo>
                  <a:pt x="900279" y="395158"/>
                </a:lnTo>
                <a:lnTo>
                  <a:pt x="877944" y="359678"/>
                </a:lnTo>
                <a:lnTo>
                  <a:pt x="853608" y="326170"/>
                </a:lnTo>
                <a:lnTo>
                  <a:pt x="827300" y="294747"/>
                </a:lnTo>
                <a:lnTo>
                  <a:pt x="799053" y="265522"/>
                </a:lnTo>
                <a:lnTo>
                  <a:pt x="768896" y="238608"/>
                </a:lnTo>
                <a:lnTo>
                  <a:pt x="736860" y="214119"/>
                </a:lnTo>
                <a:lnTo>
                  <a:pt x="702978" y="192169"/>
                </a:lnTo>
                <a:lnTo>
                  <a:pt x="667278" y="172870"/>
                </a:lnTo>
                <a:lnTo>
                  <a:pt x="629793" y="156337"/>
                </a:lnTo>
                <a:lnTo>
                  <a:pt x="691261" y="0"/>
                </a:lnTo>
                <a:lnTo>
                  <a:pt x="728760" y="16533"/>
                </a:lnTo>
                <a:lnTo>
                  <a:pt x="764472" y="35832"/>
                </a:lnTo>
                <a:lnTo>
                  <a:pt x="798366" y="57782"/>
                </a:lnTo>
                <a:lnTo>
                  <a:pt x="830412" y="82271"/>
                </a:lnTo>
                <a:lnTo>
                  <a:pt x="860579" y="109185"/>
                </a:lnTo>
                <a:lnTo>
                  <a:pt x="888836" y="138410"/>
                </a:lnTo>
                <a:lnTo>
                  <a:pt x="915151" y="169833"/>
                </a:lnTo>
                <a:lnTo>
                  <a:pt x="939495" y="203341"/>
                </a:lnTo>
                <a:lnTo>
                  <a:pt x="961836" y="238821"/>
                </a:lnTo>
                <a:lnTo>
                  <a:pt x="982144" y="276158"/>
                </a:lnTo>
                <a:lnTo>
                  <a:pt x="1000388" y="315239"/>
                </a:lnTo>
                <a:lnTo>
                  <a:pt x="1016537" y="355951"/>
                </a:lnTo>
                <a:lnTo>
                  <a:pt x="1030559" y="398181"/>
                </a:lnTo>
                <a:lnTo>
                  <a:pt x="1042426" y="441815"/>
                </a:lnTo>
                <a:lnTo>
                  <a:pt x="1052104" y="486740"/>
                </a:lnTo>
                <a:lnTo>
                  <a:pt x="1059565" y="532841"/>
                </a:lnTo>
                <a:lnTo>
                  <a:pt x="1064776" y="580007"/>
                </a:lnTo>
                <a:lnTo>
                  <a:pt x="1067707" y="628123"/>
                </a:lnTo>
                <a:lnTo>
                  <a:pt x="1068328" y="677075"/>
                </a:lnTo>
                <a:lnTo>
                  <a:pt x="1066607" y="726752"/>
                </a:lnTo>
                <a:lnTo>
                  <a:pt x="1062514" y="777038"/>
                </a:lnTo>
                <a:lnTo>
                  <a:pt x="1056017" y="827821"/>
                </a:lnTo>
                <a:lnTo>
                  <a:pt x="1047087" y="878987"/>
                </a:lnTo>
                <a:lnTo>
                  <a:pt x="1035691" y="930423"/>
                </a:lnTo>
                <a:lnTo>
                  <a:pt x="1021801" y="982015"/>
                </a:lnTo>
                <a:lnTo>
                  <a:pt x="1005383" y="1033650"/>
                </a:lnTo>
                <a:lnTo>
                  <a:pt x="986409" y="1085214"/>
                </a:lnTo>
                <a:lnTo>
                  <a:pt x="924814" y="1241552"/>
                </a:lnTo>
                <a:lnTo>
                  <a:pt x="903230" y="1292929"/>
                </a:lnTo>
                <a:lnTo>
                  <a:pt x="879594" y="1342683"/>
                </a:lnTo>
                <a:lnTo>
                  <a:pt x="854010" y="1390730"/>
                </a:lnTo>
                <a:lnTo>
                  <a:pt x="826580" y="1436987"/>
                </a:lnTo>
                <a:lnTo>
                  <a:pt x="797410" y="1481372"/>
                </a:lnTo>
                <a:lnTo>
                  <a:pt x="766603" y="1523801"/>
                </a:lnTo>
                <a:lnTo>
                  <a:pt x="734263" y="1564192"/>
                </a:lnTo>
                <a:lnTo>
                  <a:pt x="700495" y="1602463"/>
                </a:lnTo>
                <a:lnTo>
                  <a:pt x="665403" y="1638529"/>
                </a:lnTo>
                <a:lnTo>
                  <a:pt x="629090" y="1672310"/>
                </a:lnTo>
                <a:lnTo>
                  <a:pt x="591661" y="1703720"/>
                </a:lnTo>
                <a:lnTo>
                  <a:pt x="553219" y="1732679"/>
                </a:lnTo>
                <a:lnTo>
                  <a:pt x="513869" y="1759103"/>
                </a:lnTo>
                <a:lnTo>
                  <a:pt x="473715" y="1782909"/>
                </a:lnTo>
                <a:lnTo>
                  <a:pt x="432861" y="1804015"/>
                </a:lnTo>
                <a:lnTo>
                  <a:pt x="391410" y="1822337"/>
                </a:lnTo>
                <a:lnTo>
                  <a:pt x="349468" y="1837793"/>
                </a:lnTo>
                <a:lnTo>
                  <a:pt x="307138" y="1850301"/>
                </a:lnTo>
                <a:lnTo>
                  <a:pt x="264523" y="1859776"/>
                </a:lnTo>
                <a:lnTo>
                  <a:pt x="221729" y="1866138"/>
                </a:lnTo>
                <a:lnTo>
                  <a:pt x="178859" y="1869302"/>
                </a:lnTo>
                <a:lnTo>
                  <a:pt x="136017" y="1869186"/>
                </a:lnTo>
                <a:lnTo>
                  <a:pt x="105283" y="1947418"/>
                </a:lnTo>
                <a:lnTo>
                  <a:pt x="0" y="1756156"/>
                </a:lnTo>
                <a:lnTo>
                  <a:pt x="228346" y="1634744"/>
                </a:lnTo>
                <a:lnTo>
                  <a:pt x="197612" y="1712849"/>
                </a:lnTo>
                <a:lnTo>
                  <a:pt x="239115" y="1713004"/>
                </a:lnTo>
                <a:lnTo>
                  <a:pt x="280683" y="1710070"/>
                </a:lnTo>
                <a:lnTo>
                  <a:pt x="322218" y="1704119"/>
                </a:lnTo>
                <a:lnTo>
                  <a:pt x="363622" y="1695221"/>
                </a:lnTo>
                <a:lnTo>
                  <a:pt x="404798" y="1683449"/>
                </a:lnTo>
                <a:lnTo>
                  <a:pt x="445649" y="1668872"/>
                </a:lnTo>
                <a:lnTo>
                  <a:pt x="486076" y="1651564"/>
                </a:lnTo>
                <a:lnTo>
                  <a:pt x="525981" y="1631595"/>
                </a:lnTo>
                <a:lnTo>
                  <a:pt x="565268" y="1609035"/>
                </a:lnTo>
                <a:lnTo>
                  <a:pt x="603838" y="1583958"/>
                </a:lnTo>
                <a:lnTo>
                  <a:pt x="641593" y="1556434"/>
                </a:lnTo>
                <a:lnTo>
                  <a:pt x="678437" y="1526534"/>
                </a:lnTo>
                <a:lnTo>
                  <a:pt x="714271" y="1494330"/>
                </a:lnTo>
                <a:lnTo>
                  <a:pt x="748998" y="1459893"/>
                </a:lnTo>
                <a:lnTo>
                  <a:pt x="782521" y="1423294"/>
                </a:lnTo>
                <a:lnTo>
                  <a:pt x="814740" y="1384605"/>
                </a:lnTo>
                <a:lnTo>
                  <a:pt x="845559" y="1343897"/>
                </a:lnTo>
                <a:lnTo>
                  <a:pt x="874881" y="1301242"/>
                </a:lnTo>
                <a:lnTo>
                  <a:pt x="902606" y="1256710"/>
                </a:lnTo>
                <a:lnTo>
                  <a:pt x="928639" y="1210374"/>
                </a:lnTo>
                <a:lnTo>
                  <a:pt x="952880" y="1162303"/>
                </a:lnTo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559675" y="5514041"/>
            <a:ext cx="3796665" cy="1224280"/>
          </a:xfrm>
          <a:custGeom>
            <a:avLst/>
            <a:gdLst/>
            <a:ahLst/>
            <a:cxnLst/>
            <a:rect l="l" t="t" r="r" b="b"/>
            <a:pathLst>
              <a:path w="3796665" h="1224279">
                <a:moveTo>
                  <a:pt x="2435016" y="1108259"/>
                </a:moveTo>
                <a:lnTo>
                  <a:pt x="1449704" y="1108259"/>
                </a:lnTo>
                <a:lnTo>
                  <a:pt x="1484584" y="1128959"/>
                </a:lnTo>
                <a:lnTo>
                  <a:pt x="1523681" y="1147932"/>
                </a:lnTo>
                <a:lnTo>
                  <a:pt x="1566660" y="1165069"/>
                </a:lnTo>
                <a:lnTo>
                  <a:pt x="1613183" y="1180256"/>
                </a:lnTo>
                <a:lnTo>
                  <a:pt x="1662911" y="1193385"/>
                </a:lnTo>
                <a:lnTo>
                  <a:pt x="1715507" y="1204343"/>
                </a:lnTo>
                <a:lnTo>
                  <a:pt x="1770633" y="1213021"/>
                </a:lnTo>
                <a:lnTo>
                  <a:pt x="1829522" y="1219466"/>
                </a:lnTo>
                <a:lnTo>
                  <a:pt x="1888451" y="1223192"/>
                </a:lnTo>
                <a:lnTo>
                  <a:pt x="1947046" y="1224285"/>
                </a:lnTo>
                <a:lnTo>
                  <a:pt x="2004939" y="1222834"/>
                </a:lnTo>
                <a:lnTo>
                  <a:pt x="2061755" y="1218926"/>
                </a:lnTo>
                <a:lnTo>
                  <a:pt x="2117125" y="1212649"/>
                </a:lnTo>
                <a:lnTo>
                  <a:pt x="2170677" y="1204090"/>
                </a:lnTo>
                <a:lnTo>
                  <a:pt x="2222039" y="1193337"/>
                </a:lnTo>
                <a:lnTo>
                  <a:pt x="2270840" y="1180477"/>
                </a:lnTo>
                <a:lnTo>
                  <a:pt x="2316707" y="1165599"/>
                </a:lnTo>
                <a:lnTo>
                  <a:pt x="2359271" y="1148788"/>
                </a:lnTo>
                <a:lnTo>
                  <a:pt x="2398158" y="1130134"/>
                </a:lnTo>
                <a:lnTo>
                  <a:pt x="2432998" y="1109723"/>
                </a:lnTo>
                <a:lnTo>
                  <a:pt x="2435016" y="1108259"/>
                </a:lnTo>
                <a:close/>
              </a:path>
              <a:path w="3796665" h="1224279">
                <a:moveTo>
                  <a:pt x="3151573" y="1000779"/>
                </a:moveTo>
                <a:lnTo>
                  <a:pt x="512699" y="1000779"/>
                </a:lnTo>
                <a:lnTo>
                  <a:pt x="514984" y="1002582"/>
                </a:lnTo>
                <a:lnTo>
                  <a:pt x="552061" y="1027673"/>
                </a:lnTo>
                <a:lnTo>
                  <a:pt x="587748" y="1047575"/>
                </a:lnTo>
                <a:lnTo>
                  <a:pt x="626592" y="1065825"/>
                </a:lnTo>
                <a:lnTo>
                  <a:pt x="668313" y="1082394"/>
                </a:lnTo>
                <a:lnTo>
                  <a:pt x="712634" y="1097250"/>
                </a:lnTo>
                <a:lnTo>
                  <a:pt x="759274" y="1110362"/>
                </a:lnTo>
                <a:lnTo>
                  <a:pt x="807954" y="1121701"/>
                </a:lnTo>
                <a:lnTo>
                  <a:pt x="858396" y="1131236"/>
                </a:lnTo>
                <a:lnTo>
                  <a:pt x="910321" y="1138935"/>
                </a:lnTo>
                <a:lnTo>
                  <a:pt x="963448" y="1144768"/>
                </a:lnTo>
                <a:lnTo>
                  <a:pt x="1017501" y="1148706"/>
                </a:lnTo>
                <a:lnTo>
                  <a:pt x="1072198" y="1150716"/>
                </a:lnTo>
                <a:lnTo>
                  <a:pt x="1127262" y="1150768"/>
                </a:lnTo>
                <a:lnTo>
                  <a:pt x="1182412" y="1148833"/>
                </a:lnTo>
                <a:lnTo>
                  <a:pt x="1237371" y="1144878"/>
                </a:lnTo>
                <a:lnTo>
                  <a:pt x="1291859" y="1138874"/>
                </a:lnTo>
                <a:lnTo>
                  <a:pt x="1345596" y="1130790"/>
                </a:lnTo>
                <a:lnTo>
                  <a:pt x="1398304" y="1120595"/>
                </a:lnTo>
                <a:lnTo>
                  <a:pt x="1449704" y="1108259"/>
                </a:lnTo>
                <a:lnTo>
                  <a:pt x="2435016" y="1108259"/>
                </a:lnTo>
                <a:lnTo>
                  <a:pt x="2463420" y="1087643"/>
                </a:lnTo>
                <a:lnTo>
                  <a:pt x="2489051" y="1063983"/>
                </a:lnTo>
                <a:lnTo>
                  <a:pt x="2509520" y="1038828"/>
                </a:lnTo>
                <a:lnTo>
                  <a:pt x="3045945" y="1038828"/>
                </a:lnTo>
                <a:lnTo>
                  <a:pt x="3065243" y="1033733"/>
                </a:lnTo>
                <a:lnTo>
                  <a:pt x="3112665" y="1017584"/>
                </a:lnTo>
                <a:lnTo>
                  <a:pt x="3151573" y="1000779"/>
                </a:lnTo>
                <a:close/>
              </a:path>
              <a:path w="3796665" h="1224279">
                <a:moveTo>
                  <a:pt x="3045945" y="1038828"/>
                </a:moveTo>
                <a:lnTo>
                  <a:pt x="2509520" y="1038828"/>
                </a:lnTo>
                <a:lnTo>
                  <a:pt x="2558602" y="1050676"/>
                </a:lnTo>
                <a:lnTo>
                  <a:pt x="2610124" y="1060042"/>
                </a:lnTo>
                <a:lnTo>
                  <a:pt x="2663596" y="1066865"/>
                </a:lnTo>
                <a:lnTo>
                  <a:pt x="2718531" y="1071083"/>
                </a:lnTo>
                <a:lnTo>
                  <a:pt x="2774442" y="1072635"/>
                </a:lnTo>
                <a:lnTo>
                  <a:pt x="2838162" y="1071124"/>
                </a:lnTo>
                <a:lnTo>
                  <a:pt x="2899582" y="1066271"/>
                </a:lnTo>
                <a:lnTo>
                  <a:pt x="2958222" y="1058283"/>
                </a:lnTo>
                <a:lnTo>
                  <a:pt x="3013602" y="1047368"/>
                </a:lnTo>
                <a:lnTo>
                  <a:pt x="3045945" y="1038828"/>
                </a:lnTo>
                <a:close/>
              </a:path>
              <a:path w="3796665" h="1224279">
                <a:moveTo>
                  <a:pt x="951587" y="107757"/>
                </a:moveTo>
                <a:lnTo>
                  <a:pt x="902283" y="107972"/>
                </a:lnTo>
                <a:lnTo>
                  <a:pt x="852931" y="110001"/>
                </a:lnTo>
                <a:lnTo>
                  <a:pt x="784977" y="115829"/>
                </a:lnTo>
                <a:lnTo>
                  <a:pt x="720377" y="124860"/>
                </a:lnTo>
                <a:lnTo>
                  <a:pt x="659512" y="136874"/>
                </a:lnTo>
                <a:lnTo>
                  <a:pt x="602764" y="151652"/>
                </a:lnTo>
                <a:lnTo>
                  <a:pt x="550513" y="168974"/>
                </a:lnTo>
                <a:lnTo>
                  <a:pt x="503140" y="188619"/>
                </a:lnTo>
                <a:lnTo>
                  <a:pt x="461025" y="210369"/>
                </a:lnTo>
                <a:lnTo>
                  <a:pt x="424550" y="234002"/>
                </a:lnTo>
                <a:lnTo>
                  <a:pt x="394094" y="259300"/>
                </a:lnTo>
                <a:lnTo>
                  <a:pt x="352765" y="314008"/>
                </a:lnTo>
                <a:lnTo>
                  <a:pt x="340085" y="372733"/>
                </a:lnTo>
                <a:lnTo>
                  <a:pt x="345440" y="403053"/>
                </a:lnTo>
                <a:lnTo>
                  <a:pt x="342265" y="406863"/>
                </a:lnTo>
                <a:lnTo>
                  <a:pt x="283067" y="411667"/>
                </a:lnTo>
                <a:lnTo>
                  <a:pt x="226991" y="420392"/>
                </a:lnTo>
                <a:lnTo>
                  <a:pt x="174958" y="432778"/>
                </a:lnTo>
                <a:lnTo>
                  <a:pt x="127889" y="448562"/>
                </a:lnTo>
                <a:lnTo>
                  <a:pt x="86703" y="467486"/>
                </a:lnTo>
                <a:lnTo>
                  <a:pt x="52324" y="489286"/>
                </a:lnTo>
                <a:lnTo>
                  <a:pt x="22988" y="516777"/>
                </a:lnTo>
                <a:lnTo>
                  <a:pt x="0" y="574249"/>
                </a:lnTo>
                <a:lnTo>
                  <a:pt x="5575" y="602928"/>
                </a:lnTo>
                <a:lnTo>
                  <a:pt x="48937" y="656918"/>
                </a:lnTo>
                <a:lnTo>
                  <a:pt x="85952" y="680926"/>
                </a:lnTo>
                <a:lnTo>
                  <a:pt x="132675" y="702075"/>
                </a:lnTo>
                <a:lnTo>
                  <a:pt x="188722" y="719715"/>
                </a:lnTo>
                <a:lnTo>
                  <a:pt x="138660" y="748976"/>
                </a:lnTo>
                <a:lnTo>
                  <a:pt x="104552" y="781897"/>
                </a:lnTo>
                <a:lnTo>
                  <a:pt x="87352" y="817252"/>
                </a:lnTo>
                <a:lnTo>
                  <a:pt x="88010" y="853814"/>
                </a:lnTo>
                <a:lnTo>
                  <a:pt x="121486" y="905448"/>
                </a:lnTo>
                <a:lnTo>
                  <a:pt x="187684" y="948382"/>
                </a:lnTo>
                <a:lnTo>
                  <a:pt x="230870" y="965830"/>
                </a:lnTo>
                <a:lnTo>
                  <a:pt x="279614" y="980195"/>
                </a:lnTo>
                <a:lnTo>
                  <a:pt x="333043" y="991176"/>
                </a:lnTo>
                <a:lnTo>
                  <a:pt x="390283" y="998468"/>
                </a:lnTo>
                <a:lnTo>
                  <a:pt x="450459" y="1001770"/>
                </a:lnTo>
                <a:lnTo>
                  <a:pt x="512699" y="1000779"/>
                </a:lnTo>
                <a:lnTo>
                  <a:pt x="3151573" y="1000779"/>
                </a:lnTo>
                <a:lnTo>
                  <a:pt x="3192939" y="978576"/>
                </a:lnTo>
                <a:lnTo>
                  <a:pt x="3224831" y="956131"/>
                </a:lnTo>
                <a:lnTo>
                  <a:pt x="3269730" y="906395"/>
                </a:lnTo>
                <a:lnTo>
                  <a:pt x="3286252" y="851579"/>
                </a:lnTo>
                <a:lnTo>
                  <a:pt x="3336310" y="847460"/>
                </a:lnTo>
                <a:lnTo>
                  <a:pt x="3385222" y="841499"/>
                </a:lnTo>
                <a:lnTo>
                  <a:pt x="3432730" y="833740"/>
                </a:lnTo>
                <a:lnTo>
                  <a:pt x="3478577" y="824233"/>
                </a:lnTo>
                <a:lnTo>
                  <a:pt x="3522504" y="813023"/>
                </a:lnTo>
                <a:lnTo>
                  <a:pt x="3564254" y="800157"/>
                </a:lnTo>
                <a:lnTo>
                  <a:pt x="3620592" y="778585"/>
                </a:lnTo>
                <a:lnTo>
                  <a:pt x="3669315" y="754656"/>
                </a:lnTo>
                <a:lnTo>
                  <a:pt x="3710323" y="728711"/>
                </a:lnTo>
                <a:lnTo>
                  <a:pt x="3743513" y="701095"/>
                </a:lnTo>
                <a:lnTo>
                  <a:pt x="3768783" y="672149"/>
                </a:lnTo>
                <a:lnTo>
                  <a:pt x="3795157" y="611645"/>
                </a:lnTo>
                <a:lnTo>
                  <a:pt x="3796056" y="580772"/>
                </a:lnTo>
                <a:lnTo>
                  <a:pt x="3788628" y="549943"/>
                </a:lnTo>
                <a:lnTo>
                  <a:pt x="3772771" y="519501"/>
                </a:lnTo>
                <a:lnTo>
                  <a:pt x="3748382" y="489789"/>
                </a:lnTo>
                <a:lnTo>
                  <a:pt x="3715359" y="461150"/>
                </a:lnTo>
                <a:lnTo>
                  <a:pt x="3673602" y="433927"/>
                </a:lnTo>
                <a:lnTo>
                  <a:pt x="3679795" y="427282"/>
                </a:lnTo>
                <a:lnTo>
                  <a:pt x="3708346" y="376900"/>
                </a:lnTo>
                <a:lnTo>
                  <a:pt x="3711468" y="347156"/>
                </a:lnTo>
                <a:lnTo>
                  <a:pt x="3704940" y="318024"/>
                </a:lnTo>
                <a:lnTo>
                  <a:pt x="3664970" y="263160"/>
                </a:lnTo>
                <a:lnTo>
                  <a:pt x="3632546" y="238210"/>
                </a:lnTo>
                <a:lnTo>
                  <a:pt x="3592507" y="215437"/>
                </a:lnTo>
                <a:lnTo>
                  <a:pt x="3545363" y="195233"/>
                </a:lnTo>
                <a:lnTo>
                  <a:pt x="3491623" y="177988"/>
                </a:lnTo>
                <a:lnTo>
                  <a:pt x="3431795" y="164094"/>
                </a:lnTo>
                <a:lnTo>
                  <a:pt x="3366389" y="153943"/>
                </a:lnTo>
                <a:lnTo>
                  <a:pt x="3359831" y="143338"/>
                </a:lnTo>
                <a:lnTo>
                  <a:pt x="1232407" y="143338"/>
                </a:lnTo>
                <a:lnTo>
                  <a:pt x="1188640" y="133128"/>
                </a:lnTo>
                <a:lnTo>
                  <a:pt x="1143325" y="124601"/>
                </a:lnTo>
                <a:lnTo>
                  <a:pt x="1096712" y="117778"/>
                </a:lnTo>
                <a:lnTo>
                  <a:pt x="1049051" y="112682"/>
                </a:lnTo>
                <a:lnTo>
                  <a:pt x="1000593" y="109334"/>
                </a:lnTo>
                <a:lnTo>
                  <a:pt x="951587" y="107757"/>
                </a:lnTo>
                <a:close/>
              </a:path>
              <a:path w="3796665" h="1224279">
                <a:moveTo>
                  <a:pt x="1645298" y="33996"/>
                </a:moveTo>
                <a:lnTo>
                  <a:pt x="1589844" y="35499"/>
                </a:lnTo>
                <a:lnTo>
                  <a:pt x="1535338" y="39859"/>
                </a:lnTo>
                <a:lnTo>
                  <a:pt x="1482562" y="46971"/>
                </a:lnTo>
                <a:lnTo>
                  <a:pt x="1431919" y="56780"/>
                </a:lnTo>
                <a:lnTo>
                  <a:pt x="1384067" y="69197"/>
                </a:lnTo>
                <a:lnTo>
                  <a:pt x="1339597" y="84142"/>
                </a:lnTo>
                <a:lnTo>
                  <a:pt x="1299102" y="101534"/>
                </a:lnTo>
                <a:lnTo>
                  <a:pt x="1263174" y="121293"/>
                </a:lnTo>
                <a:lnTo>
                  <a:pt x="1232407" y="143338"/>
                </a:lnTo>
                <a:lnTo>
                  <a:pt x="3359831" y="143338"/>
                </a:lnTo>
                <a:lnTo>
                  <a:pt x="3347120" y="122781"/>
                </a:lnTo>
                <a:lnTo>
                  <a:pt x="3316160" y="93737"/>
                </a:lnTo>
                <a:lnTo>
                  <a:pt x="3315304" y="93199"/>
                </a:lnTo>
                <a:lnTo>
                  <a:pt x="1974215" y="93199"/>
                </a:lnTo>
                <a:lnTo>
                  <a:pt x="1949207" y="83151"/>
                </a:lnTo>
                <a:lnTo>
                  <a:pt x="1894669" y="65574"/>
                </a:lnTo>
                <a:lnTo>
                  <a:pt x="1811803" y="47386"/>
                </a:lnTo>
                <a:lnTo>
                  <a:pt x="1756765" y="39851"/>
                </a:lnTo>
                <a:lnTo>
                  <a:pt x="1701172" y="35423"/>
                </a:lnTo>
                <a:lnTo>
                  <a:pt x="1645298" y="33996"/>
                </a:lnTo>
                <a:close/>
              </a:path>
              <a:path w="3796665" h="1224279">
                <a:moveTo>
                  <a:pt x="2327612" y="0"/>
                </a:moveTo>
                <a:lnTo>
                  <a:pt x="2273801" y="1025"/>
                </a:lnTo>
                <a:lnTo>
                  <a:pt x="2221152" y="5320"/>
                </a:lnTo>
                <a:lnTo>
                  <a:pt x="2170461" y="12766"/>
                </a:lnTo>
                <a:lnTo>
                  <a:pt x="2122522" y="23248"/>
                </a:lnTo>
                <a:lnTo>
                  <a:pt x="2078132" y="36648"/>
                </a:lnTo>
                <a:lnTo>
                  <a:pt x="2038087" y="52851"/>
                </a:lnTo>
                <a:lnTo>
                  <a:pt x="2003183" y="71740"/>
                </a:lnTo>
                <a:lnTo>
                  <a:pt x="1974215" y="93199"/>
                </a:lnTo>
                <a:lnTo>
                  <a:pt x="3315304" y="93199"/>
                </a:lnTo>
                <a:lnTo>
                  <a:pt x="3274341" y="67434"/>
                </a:lnTo>
                <a:lnTo>
                  <a:pt x="3271578" y="66211"/>
                </a:lnTo>
                <a:lnTo>
                  <a:pt x="2621660" y="66211"/>
                </a:lnTo>
                <a:lnTo>
                  <a:pt x="2593141" y="51612"/>
                </a:lnTo>
                <a:lnTo>
                  <a:pt x="2526006" y="27224"/>
                </a:lnTo>
                <a:lnTo>
                  <a:pt x="2488056" y="17697"/>
                </a:lnTo>
                <a:lnTo>
                  <a:pt x="2435536" y="8219"/>
                </a:lnTo>
                <a:lnTo>
                  <a:pt x="2381789" y="2358"/>
                </a:lnTo>
                <a:lnTo>
                  <a:pt x="2327612" y="0"/>
                </a:lnTo>
                <a:close/>
              </a:path>
              <a:path w="3796665" h="1224279">
                <a:moveTo>
                  <a:pt x="2966369" y="419"/>
                </a:moveTo>
                <a:lnTo>
                  <a:pt x="2911840" y="870"/>
                </a:lnTo>
                <a:lnTo>
                  <a:pt x="2857879" y="4347"/>
                </a:lnTo>
                <a:lnTo>
                  <a:pt x="2805204" y="10825"/>
                </a:lnTo>
                <a:lnTo>
                  <a:pt x="2754528" y="20277"/>
                </a:lnTo>
                <a:lnTo>
                  <a:pt x="2706569" y="32676"/>
                </a:lnTo>
                <a:lnTo>
                  <a:pt x="2662041" y="47996"/>
                </a:lnTo>
                <a:lnTo>
                  <a:pt x="2621660" y="66211"/>
                </a:lnTo>
                <a:lnTo>
                  <a:pt x="3271578" y="66211"/>
                </a:lnTo>
                <a:lnTo>
                  <a:pt x="3222498" y="44494"/>
                </a:lnTo>
                <a:lnTo>
                  <a:pt x="3175860" y="29414"/>
                </a:lnTo>
                <a:lnTo>
                  <a:pt x="3126212" y="17492"/>
                </a:lnTo>
                <a:lnTo>
                  <a:pt x="3074271" y="8704"/>
                </a:lnTo>
                <a:lnTo>
                  <a:pt x="3020751" y="3022"/>
                </a:lnTo>
                <a:lnTo>
                  <a:pt x="2966369" y="4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59675" y="5514041"/>
            <a:ext cx="3796665" cy="1224280"/>
          </a:xfrm>
          <a:custGeom>
            <a:avLst/>
            <a:gdLst/>
            <a:ahLst/>
            <a:cxnLst/>
            <a:rect l="l" t="t" r="r" b="b"/>
            <a:pathLst>
              <a:path w="3796665" h="1224279">
                <a:moveTo>
                  <a:pt x="345440" y="403053"/>
                </a:moveTo>
                <a:lnTo>
                  <a:pt x="340085" y="372733"/>
                </a:lnTo>
                <a:lnTo>
                  <a:pt x="342654" y="342978"/>
                </a:lnTo>
                <a:lnTo>
                  <a:pt x="352765" y="314008"/>
                </a:lnTo>
                <a:lnTo>
                  <a:pt x="394094" y="259300"/>
                </a:lnTo>
                <a:lnTo>
                  <a:pt x="424550" y="234002"/>
                </a:lnTo>
                <a:lnTo>
                  <a:pt x="461025" y="210369"/>
                </a:lnTo>
                <a:lnTo>
                  <a:pt x="503140" y="188619"/>
                </a:lnTo>
                <a:lnTo>
                  <a:pt x="550513" y="168974"/>
                </a:lnTo>
                <a:lnTo>
                  <a:pt x="602764" y="151652"/>
                </a:lnTo>
                <a:lnTo>
                  <a:pt x="659512" y="136874"/>
                </a:lnTo>
                <a:lnTo>
                  <a:pt x="720377" y="124860"/>
                </a:lnTo>
                <a:lnTo>
                  <a:pt x="784977" y="115829"/>
                </a:lnTo>
                <a:lnTo>
                  <a:pt x="852931" y="110001"/>
                </a:lnTo>
                <a:lnTo>
                  <a:pt x="902283" y="107972"/>
                </a:lnTo>
                <a:lnTo>
                  <a:pt x="951587" y="107757"/>
                </a:lnTo>
                <a:lnTo>
                  <a:pt x="1000593" y="109334"/>
                </a:lnTo>
                <a:lnTo>
                  <a:pt x="1049051" y="112682"/>
                </a:lnTo>
                <a:lnTo>
                  <a:pt x="1096712" y="117778"/>
                </a:lnTo>
                <a:lnTo>
                  <a:pt x="1143325" y="124601"/>
                </a:lnTo>
                <a:lnTo>
                  <a:pt x="1188640" y="133128"/>
                </a:lnTo>
                <a:lnTo>
                  <a:pt x="1232407" y="143338"/>
                </a:lnTo>
                <a:lnTo>
                  <a:pt x="1263174" y="121293"/>
                </a:lnTo>
                <a:lnTo>
                  <a:pt x="1299102" y="101534"/>
                </a:lnTo>
                <a:lnTo>
                  <a:pt x="1339597" y="84142"/>
                </a:lnTo>
                <a:lnTo>
                  <a:pt x="1384067" y="69197"/>
                </a:lnTo>
                <a:lnTo>
                  <a:pt x="1431919" y="56780"/>
                </a:lnTo>
                <a:lnTo>
                  <a:pt x="1482562" y="46971"/>
                </a:lnTo>
                <a:lnTo>
                  <a:pt x="1535401" y="39851"/>
                </a:lnTo>
                <a:lnTo>
                  <a:pt x="1589844" y="35499"/>
                </a:lnTo>
                <a:lnTo>
                  <a:pt x="1645298" y="33996"/>
                </a:lnTo>
                <a:lnTo>
                  <a:pt x="1701172" y="35423"/>
                </a:lnTo>
                <a:lnTo>
                  <a:pt x="1756871" y="39859"/>
                </a:lnTo>
                <a:lnTo>
                  <a:pt x="1811803" y="47386"/>
                </a:lnTo>
                <a:lnTo>
                  <a:pt x="1865376" y="58083"/>
                </a:lnTo>
                <a:lnTo>
                  <a:pt x="1922652" y="73936"/>
                </a:lnTo>
                <a:lnTo>
                  <a:pt x="1974215" y="93199"/>
                </a:lnTo>
                <a:lnTo>
                  <a:pt x="2003183" y="71740"/>
                </a:lnTo>
                <a:lnTo>
                  <a:pt x="2038087" y="52851"/>
                </a:lnTo>
                <a:lnTo>
                  <a:pt x="2078132" y="36648"/>
                </a:lnTo>
                <a:lnTo>
                  <a:pt x="2122522" y="23248"/>
                </a:lnTo>
                <a:lnTo>
                  <a:pt x="2170461" y="12766"/>
                </a:lnTo>
                <a:lnTo>
                  <a:pt x="2221152" y="5320"/>
                </a:lnTo>
                <a:lnTo>
                  <a:pt x="2273801" y="1025"/>
                </a:lnTo>
                <a:lnTo>
                  <a:pt x="2327612" y="0"/>
                </a:lnTo>
                <a:lnTo>
                  <a:pt x="2381789" y="2358"/>
                </a:lnTo>
                <a:lnTo>
                  <a:pt x="2435536" y="8219"/>
                </a:lnTo>
                <a:lnTo>
                  <a:pt x="2488056" y="17697"/>
                </a:lnTo>
                <a:lnTo>
                  <a:pt x="2526006" y="27224"/>
                </a:lnTo>
                <a:lnTo>
                  <a:pt x="2593141" y="51612"/>
                </a:lnTo>
                <a:lnTo>
                  <a:pt x="2621660" y="66211"/>
                </a:lnTo>
                <a:lnTo>
                  <a:pt x="2662041" y="47996"/>
                </a:lnTo>
                <a:lnTo>
                  <a:pt x="2706569" y="32676"/>
                </a:lnTo>
                <a:lnTo>
                  <a:pt x="2754528" y="20277"/>
                </a:lnTo>
                <a:lnTo>
                  <a:pt x="2805204" y="10825"/>
                </a:lnTo>
                <a:lnTo>
                  <a:pt x="2857879" y="4347"/>
                </a:lnTo>
                <a:lnTo>
                  <a:pt x="2911840" y="870"/>
                </a:lnTo>
                <a:lnTo>
                  <a:pt x="2966369" y="419"/>
                </a:lnTo>
                <a:lnTo>
                  <a:pt x="3020751" y="3022"/>
                </a:lnTo>
                <a:lnTo>
                  <a:pt x="3074271" y="8704"/>
                </a:lnTo>
                <a:lnTo>
                  <a:pt x="3126212" y="17492"/>
                </a:lnTo>
                <a:lnTo>
                  <a:pt x="3175860" y="29414"/>
                </a:lnTo>
                <a:lnTo>
                  <a:pt x="3222498" y="44494"/>
                </a:lnTo>
                <a:lnTo>
                  <a:pt x="3274341" y="67434"/>
                </a:lnTo>
                <a:lnTo>
                  <a:pt x="3316160" y="93737"/>
                </a:lnTo>
                <a:lnTo>
                  <a:pt x="3347120" y="122781"/>
                </a:lnTo>
                <a:lnTo>
                  <a:pt x="3366389" y="153943"/>
                </a:lnTo>
                <a:lnTo>
                  <a:pt x="3431795" y="164094"/>
                </a:lnTo>
                <a:lnTo>
                  <a:pt x="3491623" y="177988"/>
                </a:lnTo>
                <a:lnTo>
                  <a:pt x="3545363" y="195233"/>
                </a:lnTo>
                <a:lnTo>
                  <a:pt x="3592507" y="215437"/>
                </a:lnTo>
                <a:lnTo>
                  <a:pt x="3632546" y="238210"/>
                </a:lnTo>
                <a:lnTo>
                  <a:pt x="3664970" y="263160"/>
                </a:lnTo>
                <a:lnTo>
                  <a:pt x="3704940" y="318024"/>
                </a:lnTo>
                <a:lnTo>
                  <a:pt x="3711468" y="347156"/>
                </a:lnTo>
                <a:lnTo>
                  <a:pt x="3708346" y="376900"/>
                </a:lnTo>
                <a:lnTo>
                  <a:pt x="3690514" y="413744"/>
                </a:lnTo>
                <a:lnTo>
                  <a:pt x="3673602" y="433927"/>
                </a:lnTo>
                <a:lnTo>
                  <a:pt x="3715359" y="461150"/>
                </a:lnTo>
                <a:lnTo>
                  <a:pt x="3748382" y="489789"/>
                </a:lnTo>
                <a:lnTo>
                  <a:pt x="3772771" y="519501"/>
                </a:lnTo>
                <a:lnTo>
                  <a:pt x="3788628" y="549943"/>
                </a:lnTo>
                <a:lnTo>
                  <a:pt x="3796056" y="580772"/>
                </a:lnTo>
                <a:lnTo>
                  <a:pt x="3795157" y="611645"/>
                </a:lnTo>
                <a:lnTo>
                  <a:pt x="3768783" y="672149"/>
                </a:lnTo>
                <a:lnTo>
                  <a:pt x="3743513" y="701095"/>
                </a:lnTo>
                <a:lnTo>
                  <a:pt x="3710323" y="728711"/>
                </a:lnTo>
                <a:lnTo>
                  <a:pt x="3669315" y="754656"/>
                </a:lnTo>
                <a:lnTo>
                  <a:pt x="3620592" y="778585"/>
                </a:lnTo>
                <a:lnTo>
                  <a:pt x="3564254" y="800157"/>
                </a:lnTo>
                <a:lnTo>
                  <a:pt x="3522504" y="813023"/>
                </a:lnTo>
                <a:lnTo>
                  <a:pt x="3478577" y="824233"/>
                </a:lnTo>
                <a:lnTo>
                  <a:pt x="3432730" y="833740"/>
                </a:lnTo>
                <a:lnTo>
                  <a:pt x="3385222" y="841499"/>
                </a:lnTo>
                <a:lnTo>
                  <a:pt x="3336310" y="847460"/>
                </a:lnTo>
                <a:lnTo>
                  <a:pt x="3286252" y="851579"/>
                </a:lnTo>
                <a:lnTo>
                  <a:pt x="3281777" y="879519"/>
                </a:lnTo>
                <a:lnTo>
                  <a:pt x="3250588" y="932002"/>
                </a:lnTo>
                <a:lnTo>
                  <a:pt x="3192939" y="978576"/>
                </a:lnTo>
                <a:lnTo>
                  <a:pt x="3155391" y="999130"/>
                </a:lnTo>
                <a:lnTo>
                  <a:pt x="3112665" y="1017584"/>
                </a:lnTo>
                <a:lnTo>
                  <a:pt x="3065243" y="1033733"/>
                </a:lnTo>
                <a:lnTo>
                  <a:pt x="3013602" y="1047368"/>
                </a:lnTo>
                <a:lnTo>
                  <a:pt x="2958222" y="1058283"/>
                </a:lnTo>
                <a:lnTo>
                  <a:pt x="2899582" y="1066271"/>
                </a:lnTo>
                <a:lnTo>
                  <a:pt x="2838162" y="1071124"/>
                </a:lnTo>
                <a:lnTo>
                  <a:pt x="2774442" y="1072635"/>
                </a:lnTo>
                <a:lnTo>
                  <a:pt x="2718531" y="1071083"/>
                </a:lnTo>
                <a:lnTo>
                  <a:pt x="2663596" y="1066865"/>
                </a:lnTo>
                <a:lnTo>
                  <a:pt x="2610124" y="1060042"/>
                </a:lnTo>
                <a:lnTo>
                  <a:pt x="2558602" y="1050676"/>
                </a:lnTo>
                <a:lnTo>
                  <a:pt x="2509520" y="1038828"/>
                </a:lnTo>
                <a:lnTo>
                  <a:pt x="2489051" y="1063983"/>
                </a:lnTo>
                <a:lnTo>
                  <a:pt x="2432998" y="1109723"/>
                </a:lnTo>
                <a:lnTo>
                  <a:pt x="2398158" y="1130134"/>
                </a:lnTo>
                <a:lnTo>
                  <a:pt x="2359271" y="1148788"/>
                </a:lnTo>
                <a:lnTo>
                  <a:pt x="2316707" y="1165599"/>
                </a:lnTo>
                <a:lnTo>
                  <a:pt x="2270840" y="1180477"/>
                </a:lnTo>
                <a:lnTo>
                  <a:pt x="2222039" y="1193337"/>
                </a:lnTo>
                <a:lnTo>
                  <a:pt x="2170677" y="1204090"/>
                </a:lnTo>
                <a:lnTo>
                  <a:pt x="2117125" y="1212649"/>
                </a:lnTo>
                <a:lnTo>
                  <a:pt x="2061755" y="1218926"/>
                </a:lnTo>
                <a:lnTo>
                  <a:pt x="2004939" y="1222834"/>
                </a:lnTo>
                <a:lnTo>
                  <a:pt x="1947046" y="1224285"/>
                </a:lnTo>
                <a:lnTo>
                  <a:pt x="1888451" y="1223192"/>
                </a:lnTo>
                <a:lnTo>
                  <a:pt x="1829522" y="1219466"/>
                </a:lnTo>
                <a:lnTo>
                  <a:pt x="1770633" y="1213021"/>
                </a:lnTo>
                <a:lnTo>
                  <a:pt x="1715507" y="1204343"/>
                </a:lnTo>
                <a:lnTo>
                  <a:pt x="1662911" y="1193385"/>
                </a:lnTo>
                <a:lnTo>
                  <a:pt x="1613183" y="1180256"/>
                </a:lnTo>
                <a:lnTo>
                  <a:pt x="1566660" y="1165069"/>
                </a:lnTo>
                <a:lnTo>
                  <a:pt x="1523681" y="1147932"/>
                </a:lnTo>
                <a:lnTo>
                  <a:pt x="1484584" y="1128959"/>
                </a:lnTo>
                <a:lnTo>
                  <a:pt x="1449704" y="1108259"/>
                </a:lnTo>
                <a:lnTo>
                  <a:pt x="1398304" y="1120595"/>
                </a:lnTo>
                <a:lnTo>
                  <a:pt x="1345596" y="1130790"/>
                </a:lnTo>
                <a:lnTo>
                  <a:pt x="1291859" y="1138874"/>
                </a:lnTo>
                <a:lnTo>
                  <a:pt x="1237371" y="1144878"/>
                </a:lnTo>
                <a:lnTo>
                  <a:pt x="1182412" y="1148833"/>
                </a:lnTo>
                <a:lnTo>
                  <a:pt x="1127262" y="1150768"/>
                </a:lnTo>
                <a:lnTo>
                  <a:pt x="1072198" y="1150716"/>
                </a:lnTo>
                <a:lnTo>
                  <a:pt x="1017501" y="1148706"/>
                </a:lnTo>
                <a:lnTo>
                  <a:pt x="963448" y="1144768"/>
                </a:lnTo>
                <a:lnTo>
                  <a:pt x="910321" y="1138935"/>
                </a:lnTo>
                <a:lnTo>
                  <a:pt x="858396" y="1131236"/>
                </a:lnTo>
                <a:lnTo>
                  <a:pt x="807954" y="1121701"/>
                </a:lnTo>
                <a:lnTo>
                  <a:pt x="759274" y="1110362"/>
                </a:lnTo>
                <a:lnTo>
                  <a:pt x="712634" y="1097250"/>
                </a:lnTo>
                <a:lnTo>
                  <a:pt x="668313" y="1082394"/>
                </a:lnTo>
                <a:lnTo>
                  <a:pt x="626592" y="1065825"/>
                </a:lnTo>
                <a:lnTo>
                  <a:pt x="587748" y="1047575"/>
                </a:lnTo>
                <a:lnTo>
                  <a:pt x="552061" y="1027673"/>
                </a:lnTo>
                <a:lnTo>
                  <a:pt x="519810" y="1006151"/>
                </a:lnTo>
                <a:lnTo>
                  <a:pt x="512699" y="1000779"/>
                </a:lnTo>
                <a:lnTo>
                  <a:pt x="450459" y="1001770"/>
                </a:lnTo>
                <a:lnTo>
                  <a:pt x="390283" y="998468"/>
                </a:lnTo>
                <a:lnTo>
                  <a:pt x="333043" y="991176"/>
                </a:lnTo>
                <a:lnTo>
                  <a:pt x="279614" y="980195"/>
                </a:lnTo>
                <a:lnTo>
                  <a:pt x="230870" y="965830"/>
                </a:lnTo>
                <a:lnTo>
                  <a:pt x="187684" y="948382"/>
                </a:lnTo>
                <a:lnTo>
                  <a:pt x="150932" y="928154"/>
                </a:lnTo>
                <a:lnTo>
                  <a:pt x="100221" y="880567"/>
                </a:lnTo>
                <a:lnTo>
                  <a:pt x="87352" y="817252"/>
                </a:lnTo>
                <a:lnTo>
                  <a:pt x="104552" y="781897"/>
                </a:lnTo>
                <a:lnTo>
                  <a:pt x="138660" y="748976"/>
                </a:lnTo>
                <a:lnTo>
                  <a:pt x="188722" y="719715"/>
                </a:lnTo>
                <a:lnTo>
                  <a:pt x="132675" y="702075"/>
                </a:lnTo>
                <a:lnTo>
                  <a:pt x="85952" y="680926"/>
                </a:lnTo>
                <a:lnTo>
                  <a:pt x="48937" y="656918"/>
                </a:lnTo>
                <a:lnTo>
                  <a:pt x="5575" y="602928"/>
                </a:lnTo>
                <a:lnTo>
                  <a:pt x="0" y="574249"/>
                </a:lnTo>
                <a:lnTo>
                  <a:pt x="5675" y="545315"/>
                </a:lnTo>
                <a:lnTo>
                  <a:pt x="52324" y="489286"/>
                </a:lnTo>
                <a:lnTo>
                  <a:pt x="86703" y="467486"/>
                </a:lnTo>
                <a:lnTo>
                  <a:pt x="127889" y="448562"/>
                </a:lnTo>
                <a:lnTo>
                  <a:pt x="174958" y="432778"/>
                </a:lnTo>
                <a:lnTo>
                  <a:pt x="226991" y="420392"/>
                </a:lnTo>
                <a:lnTo>
                  <a:pt x="283067" y="411667"/>
                </a:lnTo>
                <a:lnTo>
                  <a:pt x="342265" y="406863"/>
                </a:lnTo>
                <a:lnTo>
                  <a:pt x="345440" y="403053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752460" y="6228981"/>
            <a:ext cx="222250" cy="22860"/>
          </a:xfrm>
          <a:custGeom>
            <a:avLst/>
            <a:gdLst/>
            <a:ahLst/>
            <a:cxnLst/>
            <a:rect l="l" t="t" r="r" b="b"/>
            <a:pathLst>
              <a:path w="222250" h="22860">
                <a:moveTo>
                  <a:pt x="222250" y="22580"/>
                </a:moveTo>
                <a:lnTo>
                  <a:pt x="164234" y="22620"/>
                </a:lnTo>
                <a:lnTo>
                  <a:pt x="107219" y="18805"/>
                </a:lnTo>
                <a:lnTo>
                  <a:pt x="52157" y="11232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073643" y="6498640"/>
            <a:ext cx="97790" cy="11430"/>
          </a:xfrm>
          <a:custGeom>
            <a:avLst/>
            <a:gdLst/>
            <a:ahLst/>
            <a:cxnLst/>
            <a:rect l="l" t="t" r="r" b="b"/>
            <a:pathLst>
              <a:path w="97790" h="11429">
                <a:moveTo>
                  <a:pt x="97281" y="0"/>
                </a:moveTo>
                <a:lnTo>
                  <a:pt x="73598" y="3751"/>
                </a:lnTo>
                <a:lnTo>
                  <a:pt x="49450" y="6808"/>
                </a:lnTo>
                <a:lnTo>
                  <a:pt x="24897" y="9163"/>
                </a:lnTo>
                <a:lnTo>
                  <a:pt x="0" y="10807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950579" y="6568071"/>
            <a:ext cx="59055" cy="49530"/>
          </a:xfrm>
          <a:custGeom>
            <a:avLst/>
            <a:gdLst/>
            <a:ahLst/>
            <a:cxnLst/>
            <a:rect l="l" t="t" r="r" b="b"/>
            <a:pathLst>
              <a:path w="59054" h="49529">
                <a:moveTo>
                  <a:pt x="58547" y="49288"/>
                </a:moveTo>
                <a:lnTo>
                  <a:pt x="41665" y="37501"/>
                </a:lnTo>
                <a:lnTo>
                  <a:pt x="26273" y="25339"/>
                </a:lnTo>
                <a:lnTo>
                  <a:pt x="12380" y="12830"/>
                </a:lnTo>
                <a:lnTo>
                  <a:pt x="0" y="0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069576" y="6494449"/>
            <a:ext cx="23495" cy="54610"/>
          </a:xfrm>
          <a:custGeom>
            <a:avLst/>
            <a:gdLst/>
            <a:ahLst/>
            <a:cxnLst/>
            <a:rect l="l" t="t" r="r" b="b"/>
            <a:pathLst>
              <a:path w="23495" h="54609">
                <a:moveTo>
                  <a:pt x="23495" y="0"/>
                </a:moveTo>
                <a:lnTo>
                  <a:pt x="20038" y="13711"/>
                </a:lnTo>
                <a:lnTo>
                  <a:pt x="14986" y="27316"/>
                </a:lnTo>
                <a:lnTo>
                  <a:pt x="8314" y="40785"/>
                </a:lnTo>
                <a:lnTo>
                  <a:pt x="0" y="54089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558398" y="6160261"/>
            <a:ext cx="285750" cy="202565"/>
          </a:xfrm>
          <a:custGeom>
            <a:avLst/>
            <a:gdLst/>
            <a:ahLst/>
            <a:cxnLst/>
            <a:rect l="l" t="t" r="r" b="b"/>
            <a:pathLst>
              <a:path w="285750" h="202564">
                <a:moveTo>
                  <a:pt x="0" y="0"/>
                </a:moveTo>
                <a:lnTo>
                  <a:pt x="62825" y="15963"/>
                </a:lnTo>
                <a:lnTo>
                  <a:pt x="119008" y="35376"/>
                </a:lnTo>
                <a:lnTo>
                  <a:pt x="167991" y="57844"/>
                </a:lnTo>
                <a:lnTo>
                  <a:pt x="209216" y="82970"/>
                </a:lnTo>
                <a:lnTo>
                  <a:pt x="242124" y="110359"/>
                </a:lnTo>
                <a:lnTo>
                  <a:pt x="280759" y="170342"/>
                </a:lnTo>
                <a:lnTo>
                  <a:pt x="285369" y="202145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104371" y="5944971"/>
            <a:ext cx="127635" cy="76200"/>
          </a:xfrm>
          <a:custGeom>
            <a:avLst/>
            <a:gdLst/>
            <a:ahLst/>
            <a:cxnLst/>
            <a:rect l="l" t="t" r="r" b="b"/>
            <a:pathLst>
              <a:path w="127634" h="76200">
                <a:moveTo>
                  <a:pt x="127126" y="0"/>
                </a:moveTo>
                <a:lnTo>
                  <a:pt x="103012" y="21285"/>
                </a:lnTo>
                <a:lnTo>
                  <a:pt x="73564" y="41140"/>
                </a:lnTo>
                <a:lnTo>
                  <a:pt x="39116" y="59373"/>
                </a:lnTo>
                <a:lnTo>
                  <a:pt x="0" y="7579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926571" y="5663730"/>
            <a:ext cx="6985" cy="36195"/>
          </a:xfrm>
          <a:custGeom>
            <a:avLst/>
            <a:gdLst/>
            <a:ahLst/>
            <a:cxnLst/>
            <a:rect l="l" t="t" r="r" b="b"/>
            <a:pathLst>
              <a:path w="6984" h="36195">
                <a:moveTo>
                  <a:pt x="0" y="0"/>
                </a:moveTo>
                <a:lnTo>
                  <a:pt x="3141" y="8889"/>
                </a:lnTo>
                <a:lnTo>
                  <a:pt x="5318" y="17829"/>
                </a:lnTo>
                <a:lnTo>
                  <a:pt x="6518" y="26805"/>
                </a:lnTo>
                <a:lnTo>
                  <a:pt x="6730" y="35801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115042" y="5576315"/>
            <a:ext cx="65405" cy="45720"/>
          </a:xfrm>
          <a:custGeom>
            <a:avLst/>
            <a:gdLst/>
            <a:ahLst/>
            <a:cxnLst/>
            <a:rect l="l" t="t" r="r" b="b"/>
            <a:pathLst>
              <a:path w="65404" h="45720">
                <a:moveTo>
                  <a:pt x="0" y="45656"/>
                </a:moveTo>
                <a:lnTo>
                  <a:pt x="13394" y="33493"/>
                </a:lnTo>
                <a:lnTo>
                  <a:pt x="28765" y="21799"/>
                </a:lnTo>
                <a:lnTo>
                  <a:pt x="46041" y="10619"/>
                </a:lnTo>
                <a:lnTo>
                  <a:pt x="6515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506204" y="5604357"/>
            <a:ext cx="31750" cy="39370"/>
          </a:xfrm>
          <a:custGeom>
            <a:avLst/>
            <a:gdLst/>
            <a:ahLst/>
            <a:cxnLst/>
            <a:rect l="l" t="t" r="r" b="b"/>
            <a:pathLst>
              <a:path w="31750" h="39370">
                <a:moveTo>
                  <a:pt x="0" y="39369"/>
                </a:moveTo>
                <a:lnTo>
                  <a:pt x="5760" y="29221"/>
                </a:lnTo>
                <a:lnTo>
                  <a:pt x="12938" y="19256"/>
                </a:lnTo>
                <a:lnTo>
                  <a:pt x="21520" y="9505"/>
                </a:lnTo>
                <a:lnTo>
                  <a:pt x="31496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791702" y="5657100"/>
            <a:ext cx="114300" cy="38735"/>
          </a:xfrm>
          <a:custGeom>
            <a:avLst/>
            <a:gdLst/>
            <a:ahLst/>
            <a:cxnLst/>
            <a:rect l="l" t="t" r="r" b="b"/>
            <a:pathLst>
              <a:path w="114300" h="38735">
                <a:moveTo>
                  <a:pt x="0" y="0"/>
                </a:moveTo>
                <a:lnTo>
                  <a:pt x="30446" y="8394"/>
                </a:lnTo>
                <a:lnTo>
                  <a:pt x="59642" y="17576"/>
                </a:lnTo>
                <a:lnTo>
                  <a:pt x="87528" y="27521"/>
                </a:lnTo>
                <a:lnTo>
                  <a:pt x="114046" y="38201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905115" y="5917107"/>
            <a:ext cx="20320" cy="40640"/>
          </a:xfrm>
          <a:custGeom>
            <a:avLst/>
            <a:gdLst/>
            <a:ahLst/>
            <a:cxnLst/>
            <a:rect l="l" t="t" r="r" b="b"/>
            <a:pathLst>
              <a:path w="20320" h="40639">
                <a:moveTo>
                  <a:pt x="19938" y="40182"/>
                </a:moveTo>
                <a:lnTo>
                  <a:pt x="13626" y="30271"/>
                </a:lnTo>
                <a:lnTo>
                  <a:pt x="8207" y="20262"/>
                </a:lnTo>
                <a:lnTo>
                  <a:pt x="3669" y="10168"/>
                </a:lnTo>
                <a:lnTo>
                  <a:pt x="0" y="0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67496" y="5718454"/>
            <a:ext cx="2311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已檢視過之獎令資料，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可以列印獎懲令，並顯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396096" y="6269228"/>
            <a:ext cx="18567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示簽收日期時間。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896093" y="4362450"/>
            <a:ext cx="978535" cy="528955"/>
          </a:xfrm>
          <a:custGeom>
            <a:avLst/>
            <a:gdLst/>
            <a:ahLst/>
            <a:cxnLst/>
            <a:rect l="l" t="t" r="r" b="b"/>
            <a:pathLst>
              <a:path w="978534" h="528954">
                <a:moveTo>
                  <a:pt x="0" y="528827"/>
                </a:moveTo>
                <a:lnTo>
                  <a:pt x="978407" y="528827"/>
                </a:lnTo>
                <a:lnTo>
                  <a:pt x="978407" y="0"/>
                </a:lnTo>
                <a:lnTo>
                  <a:pt x="0" y="0"/>
                </a:lnTo>
                <a:lnTo>
                  <a:pt x="0" y="528827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55947" y="4486654"/>
            <a:ext cx="3240024" cy="226466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822685" y="2660091"/>
            <a:ext cx="9398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點選帶出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明細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59629" y="2143505"/>
            <a:ext cx="504825" cy="205740"/>
          </a:xfrm>
          <a:custGeom>
            <a:avLst/>
            <a:gdLst/>
            <a:ahLst/>
            <a:cxnLst/>
            <a:rect l="l" t="t" r="r" b="b"/>
            <a:pathLst>
              <a:path w="504825" h="205739">
                <a:moveTo>
                  <a:pt x="0" y="205739"/>
                </a:moveTo>
                <a:lnTo>
                  <a:pt x="504444" y="205739"/>
                </a:lnTo>
                <a:lnTo>
                  <a:pt x="504444" y="0"/>
                </a:lnTo>
                <a:lnTo>
                  <a:pt x="0" y="0"/>
                </a:lnTo>
                <a:lnTo>
                  <a:pt x="0" y="205739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109829" y="65608"/>
            <a:ext cx="56663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個人資料校對網</a:t>
            </a:r>
            <a:r>
              <a:rPr sz="2800" b="1" spc="75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sz="2800" b="1" spc="-10" dirty="0" err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獎懲資料查詢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0" y="1484375"/>
            <a:ext cx="9803892" cy="169163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793" y="3342766"/>
            <a:ext cx="11386315" cy="213109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019" y="951737"/>
            <a:ext cx="4377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獎懲資料查詢</a:t>
            </a:r>
            <a:r>
              <a:rPr sz="2800" b="1" spc="-85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</a:t>
            </a:r>
            <a:r>
              <a:rPr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區塊鏈驗證</a:t>
            </a:r>
            <a:r>
              <a:rPr sz="2800" b="1" spc="-85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)</a:t>
            </a:r>
            <a:endParaRPr sz="2800" b="1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7114"/>
            <a:ext cx="31305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15</a:t>
            </a: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687" y="1509790"/>
            <a:ext cx="1693817" cy="12707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92078" y="2166366"/>
            <a:ext cx="650875" cy="173990"/>
          </a:xfrm>
          <a:custGeom>
            <a:avLst/>
            <a:gdLst/>
            <a:ahLst/>
            <a:cxnLst/>
            <a:rect l="l" t="t" r="r" b="b"/>
            <a:pathLst>
              <a:path w="650875" h="173989">
                <a:moveTo>
                  <a:pt x="0" y="173736"/>
                </a:moveTo>
                <a:lnTo>
                  <a:pt x="650748" y="173736"/>
                </a:lnTo>
                <a:lnTo>
                  <a:pt x="6507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81943" y="2373518"/>
            <a:ext cx="5062855" cy="907415"/>
          </a:xfrm>
          <a:custGeom>
            <a:avLst/>
            <a:gdLst/>
            <a:ahLst/>
            <a:cxnLst/>
            <a:rect l="l" t="t" r="r" b="b"/>
            <a:pathLst>
              <a:path w="5062855" h="907414">
                <a:moveTo>
                  <a:pt x="3246394" y="821166"/>
                </a:moveTo>
                <a:lnTo>
                  <a:pt x="1932625" y="821166"/>
                </a:lnTo>
                <a:lnTo>
                  <a:pt x="1968334" y="833239"/>
                </a:lnTo>
                <a:lnTo>
                  <a:pt x="2007561" y="844555"/>
                </a:lnTo>
                <a:lnTo>
                  <a:pt x="2049912" y="855033"/>
                </a:lnTo>
                <a:lnTo>
                  <a:pt x="2095360" y="864678"/>
                </a:lnTo>
                <a:lnTo>
                  <a:pt x="2143633" y="873440"/>
                </a:lnTo>
                <a:lnTo>
                  <a:pt x="2194518" y="881279"/>
                </a:lnTo>
                <a:lnTo>
                  <a:pt x="2247806" y="888159"/>
                </a:lnTo>
                <a:lnTo>
                  <a:pt x="2303284" y="894042"/>
                </a:lnTo>
                <a:lnTo>
                  <a:pt x="2360742" y="898890"/>
                </a:lnTo>
                <a:lnTo>
                  <a:pt x="2423532" y="902877"/>
                </a:lnTo>
                <a:lnTo>
                  <a:pt x="2486420" y="905564"/>
                </a:lnTo>
                <a:lnTo>
                  <a:pt x="2549153" y="906984"/>
                </a:lnTo>
                <a:lnTo>
                  <a:pt x="2611478" y="907171"/>
                </a:lnTo>
                <a:lnTo>
                  <a:pt x="2673141" y="906159"/>
                </a:lnTo>
                <a:lnTo>
                  <a:pt x="2733887" y="903980"/>
                </a:lnTo>
                <a:lnTo>
                  <a:pt x="2793465" y="900668"/>
                </a:lnTo>
                <a:lnTo>
                  <a:pt x="2851619" y="896256"/>
                </a:lnTo>
                <a:lnTo>
                  <a:pt x="2908096" y="890779"/>
                </a:lnTo>
                <a:lnTo>
                  <a:pt x="2962643" y="884269"/>
                </a:lnTo>
                <a:lnTo>
                  <a:pt x="3015006" y="876760"/>
                </a:lnTo>
                <a:lnTo>
                  <a:pt x="3064931" y="868285"/>
                </a:lnTo>
                <a:lnTo>
                  <a:pt x="3112165" y="858878"/>
                </a:lnTo>
                <a:lnTo>
                  <a:pt x="3156453" y="848572"/>
                </a:lnTo>
                <a:lnTo>
                  <a:pt x="3197543" y="837400"/>
                </a:lnTo>
                <a:lnTo>
                  <a:pt x="3235181" y="825397"/>
                </a:lnTo>
                <a:lnTo>
                  <a:pt x="3246394" y="821166"/>
                </a:lnTo>
                <a:close/>
              </a:path>
              <a:path w="5062855" h="907414">
                <a:moveTo>
                  <a:pt x="4202842" y="741537"/>
                </a:moveTo>
                <a:lnTo>
                  <a:pt x="683072" y="741537"/>
                </a:lnTo>
                <a:lnTo>
                  <a:pt x="686247" y="742934"/>
                </a:lnTo>
                <a:lnTo>
                  <a:pt x="689422" y="744204"/>
                </a:lnTo>
                <a:lnTo>
                  <a:pt x="692597" y="745601"/>
                </a:lnTo>
                <a:lnTo>
                  <a:pt x="759824" y="769371"/>
                </a:lnTo>
                <a:lnTo>
                  <a:pt x="797321" y="780209"/>
                </a:lnTo>
                <a:lnTo>
                  <a:pt x="837189" y="790335"/>
                </a:lnTo>
                <a:lnTo>
                  <a:pt x="879265" y="799741"/>
                </a:lnTo>
                <a:lnTo>
                  <a:pt x="923385" y="808415"/>
                </a:lnTo>
                <a:lnTo>
                  <a:pt x="969385" y="816348"/>
                </a:lnTo>
                <a:lnTo>
                  <a:pt x="1017103" y="823531"/>
                </a:lnTo>
                <a:lnTo>
                  <a:pt x="1066374" y="829953"/>
                </a:lnTo>
                <a:lnTo>
                  <a:pt x="1117035" y="835604"/>
                </a:lnTo>
                <a:lnTo>
                  <a:pt x="1168924" y="840475"/>
                </a:lnTo>
                <a:lnTo>
                  <a:pt x="1221875" y="844555"/>
                </a:lnTo>
                <a:lnTo>
                  <a:pt x="1275727" y="847835"/>
                </a:lnTo>
                <a:lnTo>
                  <a:pt x="1330314" y="850305"/>
                </a:lnTo>
                <a:lnTo>
                  <a:pt x="1385475" y="851955"/>
                </a:lnTo>
                <a:lnTo>
                  <a:pt x="1441045" y="852774"/>
                </a:lnTo>
                <a:lnTo>
                  <a:pt x="1496861" y="852754"/>
                </a:lnTo>
                <a:lnTo>
                  <a:pt x="1552759" y="851884"/>
                </a:lnTo>
                <a:lnTo>
                  <a:pt x="1608577" y="850154"/>
                </a:lnTo>
                <a:lnTo>
                  <a:pt x="1664149" y="847555"/>
                </a:lnTo>
                <a:lnTo>
                  <a:pt x="1719314" y="844075"/>
                </a:lnTo>
                <a:lnTo>
                  <a:pt x="1773908" y="839707"/>
                </a:lnTo>
                <a:lnTo>
                  <a:pt x="1827767" y="834439"/>
                </a:lnTo>
                <a:lnTo>
                  <a:pt x="1880727" y="828262"/>
                </a:lnTo>
                <a:lnTo>
                  <a:pt x="1932625" y="821166"/>
                </a:lnTo>
                <a:lnTo>
                  <a:pt x="3246394" y="821166"/>
                </a:lnTo>
                <a:lnTo>
                  <a:pt x="3269113" y="812594"/>
                </a:lnTo>
                <a:lnTo>
                  <a:pt x="3299085" y="799027"/>
                </a:lnTo>
                <a:lnTo>
                  <a:pt x="3324844" y="784728"/>
                </a:lnTo>
                <a:lnTo>
                  <a:pt x="3346135" y="769731"/>
                </a:lnTo>
                <a:lnTo>
                  <a:pt x="4062222" y="769731"/>
                </a:lnTo>
                <a:lnTo>
                  <a:pt x="4100240" y="763745"/>
                </a:lnTo>
                <a:lnTo>
                  <a:pt x="4154370" y="753167"/>
                </a:lnTo>
                <a:lnTo>
                  <a:pt x="4202842" y="741537"/>
                </a:lnTo>
                <a:close/>
              </a:path>
              <a:path w="5062855" h="907414">
                <a:moveTo>
                  <a:pt x="4062222" y="769731"/>
                </a:moveTo>
                <a:lnTo>
                  <a:pt x="3346135" y="769731"/>
                </a:lnTo>
                <a:lnTo>
                  <a:pt x="3392532" y="776189"/>
                </a:lnTo>
                <a:lnTo>
                  <a:pt x="3440670" y="781725"/>
                </a:lnTo>
                <a:lnTo>
                  <a:pt x="3490317" y="786319"/>
                </a:lnTo>
                <a:lnTo>
                  <a:pt x="3541239" y="789952"/>
                </a:lnTo>
                <a:lnTo>
                  <a:pt x="3593202" y="792602"/>
                </a:lnTo>
                <a:lnTo>
                  <a:pt x="3645975" y="794250"/>
                </a:lnTo>
                <a:lnTo>
                  <a:pt x="3699322" y="794877"/>
                </a:lnTo>
                <a:lnTo>
                  <a:pt x="3773121" y="794035"/>
                </a:lnTo>
                <a:lnTo>
                  <a:pt x="3844684" y="791322"/>
                </a:lnTo>
                <a:lnTo>
                  <a:pt x="3913595" y="786836"/>
                </a:lnTo>
                <a:lnTo>
                  <a:pt x="3979436" y="780679"/>
                </a:lnTo>
                <a:lnTo>
                  <a:pt x="4041790" y="772948"/>
                </a:lnTo>
                <a:lnTo>
                  <a:pt x="4062222" y="769731"/>
                </a:lnTo>
                <a:close/>
              </a:path>
              <a:path w="5062855" h="907414">
                <a:moveTo>
                  <a:pt x="1242122" y="79753"/>
                </a:moveTo>
                <a:lnTo>
                  <a:pt x="1189481" y="80202"/>
                </a:lnTo>
                <a:lnTo>
                  <a:pt x="1136843" y="81518"/>
                </a:lnTo>
                <a:lnTo>
                  <a:pt x="1061901" y="84896"/>
                </a:lnTo>
                <a:lnTo>
                  <a:pt x="989932" y="89905"/>
                </a:lnTo>
                <a:lnTo>
                  <a:pt x="921219" y="96453"/>
                </a:lnTo>
                <a:lnTo>
                  <a:pt x="856047" y="104449"/>
                </a:lnTo>
                <a:lnTo>
                  <a:pt x="794699" y="113803"/>
                </a:lnTo>
                <a:lnTo>
                  <a:pt x="737458" y="124422"/>
                </a:lnTo>
                <a:lnTo>
                  <a:pt x="684610" y="136215"/>
                </a:lnTo>
                <a:lnTo>
                  <a:pt x="636436" y="149092"/>
                </a:lnTo>
                <a:lnTo>
                  <a:pt x="593221" y="162961"/>
                </a:lnTo>
                <a:lnTo>
                  <a:pt x="555249" y="177731"/>
                </a:lnTo>
                <a:lnTo>
                  <a:pt x="496166" y="209609"/>
                </a:lnTo>
                <a:lnTo>
                  <a:pt x="461457" y="243997"/>
                </a:lnTo>
                <a:lnTo>
                  <a:pt x="453392" y="280165"/>
                </a:lnTo>
                <a:lnTo>
                  <a:pt x="460060" y="298688"/>
                </a:lnTo>
                <a:lnTo>
                  <a:pt x="455869" y="301482"/>
                </a:lnTo>
                <a:lnTo>
                  <a:pt x="396341" y="303867"/>
                </a:lnTo>
                <a:lnTo>
                  <a:pt x="338974" y="307919"/>
                </a:lnTo>
                <a:lnTo>
                  <a:pt x="284285" y="313555"/>
                </a:lnTo>
                <a:lnTo>
                  <a:pt x="232794" y="320691"/>
                </a:lnTo>
                <a:lnTo>
                  <a:pt x="185017" y="329243"/>
                </a:lnTo>
                <a:lnTo>
                  <a:pt x="141473" y="339130"/>
                </a:lnTo>
                <a:lnTo>
                  <a:pt x="102679" y="350266"/>
                </a:lnTo>
                <a:lnTo>
                  <a:pt x="33198" y="380852"/>
                </a:lnTo>
                <a:lnTo>
                  <a:pt x="0" y="419075"/>
                </a:lnTo>
                <a:lnTo>
                  <a:pt x="2009" y="438314"/>
                </a:lnTo>
                <a:lnTo>
                  <a:pt x="41375" y="475287"/>
                </a:lnTo>
                <a:lnTo>
                  <a:pt x="77983" y="492319"/>
                </a:lnTo>
                <a:lnTo>
                  <a:pt x="125376" y="507914"/>
                </a:lnTo>
                <a:lnTo>
                  <a:pt x="183179" y="521719"/>
                </a:lnTo>
                <a:lnTo>
                  <a:pt x="251018" y="533384"/>
                </a:lnTo>
                <a:lnTo>
                  <a:pt x="184288" y="555045"/>
                </a:lnTo>
                <a:lnTo>
                  <a:pt x="138846" y="579421"/>
                </a:lnTo>
                <a:lnTo>
                  <a:pt x="115930" y="605607"/>
                </a:lnTo>
                <a:lnTo>
                  <a:pt x="116779" y="632698"/>
                </a:lnTo>
                <a:lnTo>
                  <a:pt x="150666" y="664952"/>
                </a:lnTo>
                <a:lnTo>
                  <a:pt x="215957" y="692948"/>
                </a:lnTo>
                <a:lnTo>
                  <a:pt x="258690" y="705024"/>
                </a:lnTo>
                <a:lnTo>
                  <a:pt x="307248" y="715645"/>
                </a:lnTo>
                <a:lnTo>
                  <a:pt x="360954" y="724681"/>
                </a:lnTo>
                <a:lnTo>
                  <a:pt x="419134" y="732003"/>
                </a:lnTo>
                <a:lnTo>
                  <a:pt x="481111" y="737479"/>
                </a:lnTo>
                <a:lnTo>
                  <a:pt x="546210" y="740980"/>
                </a:lnTo>
                <a:lnTo>
                  <a:pt x="613756" y="742376"/>
                </a:lnTo>
                <a:lnTo>
                  <a:pt x="683072" y="741537"/>
                </a:lnTo>
                <a:lnTo>
                  <a:pt x="4202842" y="741537"/>
                </a:lnTo>
                <a:lnTo>
                  <a:pt x="4247999" y="728290"/>
                </a:lnTo>
                <a:lnTo>
                  <a:pt x="4286665" y="714190"/>
                </a:lnTo>
                <a:lnTo>
                  <a:pt x="4345612" y="683162"/>
                </a:lnTo>
                <a:lnTo>
                  <a:pt x="4377269" y="649029"/>
                </a:lnTo>
                <a:lnTo>
                  <a:pt x="4381820" y="631047"/>
                </a:lnTo>
                <a:lnTo>
                  <a:pt x="4439199" y="628517"/>
                </a:lnTo>
                <a:lnTo>
                  <a:pt x="4495472" y="624971"/>
                </a:lnTo>
                <a:lnTo>
                  <a:pt x="4550425" y="620437"/>
                </a:lnTo>
                <a:lnTo>
                  <a:pt x="4603837" y="614941"/>
                </a:lnTo>
                <a:lnTo>
                  <a:pt x="4655492" y="608509"/>
                </a:lnTo>
                <a:lnTo>
                  <a:pt x="4705173" y="601169"/>
                </a:lnTo>
                <a:lnTo>
                  <a:pt x="4752660" y="592947"/>
                </a:lnTo>
                <a:lnTo>
                  <a:pt x="4818354" y="579194"/>
                </a:lnTo>
                <a:lnTo>
                  <a:pt x="4876437" y="564106"/>
                </a:lnTo>
                <a:lnTo>
                  <a:pt x="4926820" y="547848"/>
                </a:lnTo>
                <a:lnTo>
                  <a:pt x="4969416" y="530584"/>
                </a:lnTo>
                <a:lnTo>
                  <a:pt x="5004135" y="512481"/>
                </a:lnTo>
                <a:lnTo>
                  <a:pt x="5049587" y="474413"/>
                </a:lnTo>
                <a:lnTo>
                  <a:pt x="5062468" y="434966"/>
                </a:lnTo>
                <a:lnTo>
                  <a:pt x="5056473" y="415138"/>
                </a:lnTo>
                <a:lnTo>
                  <a:pt x="5019165" y="376096"/>
                </a:lnTo>
                <a:lnTo>
                  <a:pt x="4947512" y="338975"/>
                </a:lnTo>
                <a:lnTo>
                  <a:pt x="4898583" y="321548"/>
                </a:lnTo>
                <a:lnTo>
                  <a:pt x="4906799" y="316645"/>
                </a:lnTo>
                <a:lnTo>
                  <a:pt x="4943033" y="282707"/>
                </a:lnTo>
                <a:lnTo>
                  <a:pt x="4949136" y="264014"/>
                </a:lnTo>
                <a:lnTo>
                  <a:pt x="4945879" y="245578"/>
                </a:lnTo>
                <a:lnTo>
                  <a:pt x="4912925" y="210184"/>
                </a:lnTo>
                <a:lnTo>
                  <a:pt x="4847454" y="177936"/>
                </a:lnTo>
                <a:lnTo>
                  <a:pt x="4803549" y="163432"/>
                </a:lnTo>
                <a:lnTo>
                  <a:pt x="4752746" y="150242"/>
                </a:lnTo>
                <a:lnTo>
                  <a:pt x="4695455" y="138544"/>
                </a:lnTo>
                <a:lnTo>
                  <a:pt x="4632086" y="128513"/>
                </a:lnTo>
                <a:lnTo>
                  <a:pt x="4563049" y="120325"/>
                </a:lnTo>
                <a:lnTo>
                  <a:pt x="4488754" y="114157"/>
                </a:lnTo>
                <a:lnTo>
                  <a:pt x="4479998" y="106283"/>
                </a:lnTo>
                <a:lnTo>
                  <a:pt x="1642938" y="106283"/>
                </a:lnTo>
                <a:lnTo>
                  <a:pt x="1596405" y="100124"/>
                </a:lnTo>
                <a:lnTo>
                  <a:pt x="1548510" y="94758"/>
                </a:lnTo>
                <a:lnTo>
                  <a:pt x="1499426" y="90196"/>
                </a:lnTo>
                <a:lnTo>
                  <a:pt x="1449321" y="86447"/>
                </a:lnTo>
                <a:lnTo>
                  <a:pt x="1398368" y="83518"/>
                </a:lnTo>
                <a:lnTo>
                  <a:pt x="1346737" y="81420"/>
                </a:lnTo>
                <a:lnTo>
                  <a:pt x="1294598" y="80162"/>
                </a:lnTo>
                <a:lnTo>
                  <a:pt x="1242122" y="79753"/>
                </a:lnTo>
                <a:close/>
              </a:path>
              <a:path w="5062855" h="907414">
                <a:moveTo>
                  <a:pt x="2206734" y="25234"/>
                </a:moveTo>
                <a:lnTo>
                  <a:pt x="2149982" y="25606"/>
                </a:lnTo>
                <a:lnTo>
                  <a:pt x="2093828" y="27226"/>
                </a:lnTo>
                <a:lnTo>
                  <a:pt x="2038626" y="30069"/>
                </a:lnTo>
                <a:lnTo>
                  <a:pt x="1984729" y="34107"/>
                </a:lnTo>
                <a:lnTo>
                  <a:pt x="1932491" y="39315"/>
                </a:lnTo>
                <a:lnTo>
                  <a:pt x="1882264" y="45666"/>
                </a:lnTo>
                <a:lnTo>
                  <a:pt x="1834403" y="53133"/>
                </a:lnTo>
                <a:lnTo>
                  <a:pt x="1789260" y="61690"/>
                </a:lnTo>
                <a:lnTo>
                  <a:pt x="1747189" y="71309"/>
                </a:lnTo>
                <a:lnTo>
                  <a:pt x="1708542" y="81966"/>
                </a:lnTo>
                <a:lnTo>
                  <a:pt x="1642938" y="106283"/>
                </a:lnTo>
                <a:lnTo>
                  <a:pt x="4479998" y="106283"/>
                </a:lnTo>
                <a:lnTo>
                  <a:pt x="4463075" y="91065"/>
                </a:lnTo>
                <a:lnTo>
                  <a:pt x="4421810" y="69532"/>
                </a:lnTo>
                <a:lnTo>
                  <a:pt x="4420494" y="69072"/>
                </a:lnTo>
                <a:lnTo>
                  <a:pt x="2632141" y="69072"/>
                </a:lnTo>
                <a:lnTo>
                  <a:pt x="2598854" y="61646"/>
                </a:lnTo>
                <a:lnTo>
                  <a:pt x="2526182" y="48605"/>
                </a:lnTo>
                <a:lnTo>
                  <a:pt x="2487107" y="43037"/>
                </a:lnTo>
                <a:lnTo>
                  <a:pt x="2432662" y="36766"/>
                </a:lnTo>
                <a:lnTo>
                  <a:pt x="2377049" y="31877"/>
                </a:lnTo>
                <a:lnTo>
                  <a:pt x="2320621" y="28343"/>
                </a:lnTo>
                <a:lnTo>
                  <a:pt x="2263732" y="26138"/>
                </a:lnTo>
                <a:lnTo>
                  <a:pt x="2206734" y="25234"/>
                </a:lnTo>
                <a:close/>
              </a:path>
              <a:path w="5062855" h="907414">
                <a:moveTo>
                  <a:pt x="3093200" y="0"/>
                </a:moveTo>
                <a:lnTo>
                  <a:pt x="3036838" y="667"/>
                </a:lnTo>
                <a:lnTo>
                  <a:pt x="2981385" y="2835"/>
                </a:lnTo>
                <a:lnTo>
                  <a:pt x="2927353" y="6461"/>
                </a:lnTo>
                <a:lnTo>
                  <a:pt x="2875257" y="11502"/>
                </a:lnTo>
                <a:lnTo>
                  <a:pt x="2825612" y="17916"/>
                </a:lnTo>
                <a:lnTo>
                  <a:pt x="2778931" y="25659"/>
                </a:lnTo>
                <a:lnTo>
                  <a:pt x="2735730" y="34689"/>
                </a:lnTo>
                <a:lnTo>
                  <a:pt x="2696521" y="44963"/>
                </a:lnTo>
                <a:lnTo>
                  <a:pt x="2632141" y="69072"/>
                </a:lnTo>
                <a:lnTo>
                  <a:pt x="4420494" y="69072"/>
                </a:lnTo>
                <a:lnTo>
                  <a:pt x="4366043" y="50024"/>
                </a:lnTo>
                <a:lnTo>
                  <a:pt x="4362421" y="49133"/>
                </a:lnTo>
                <a:lnTo>
                  <a:pt x="3495614" y="49133"/>
                </a:lnTo>
                <a:lnTo>
                  <a:pt x="3457612" y="38338"/>
                </a:lnTo>
                <a:lnTo>
                  <a:pt x="3414954" y="28686"/>
                </a:lnTo>
                <a:lnTo>
                  <a:pt x="3368081" y="20272"/>
                </a:lnTo>
                <a:lnTo>
                  <a:pt x="3317433" y="13192"/>
                </a:lnTo>
                <a:lnTo>
                  <a:pt x="3262585" y="7429"/>
                </a:lnTo>
                <a:lnTo>
                  <a:pt x="3206587" y="3338"/>
                </a:lnTo>
                <a:lnTo>
                  <a:pt x="3149954" y="876"/>
                </a:lnTo>
                <a:lnTo>
                  <a:pt x="3093200" y="0"/>
                </a:lnTo>
                <a:close/>
              </a:path>
              <a:path w="5062855" h="907414">
                <a:moveTo>
                  <a:pt x="3937084" y="219"/>
                </a:moveTo>
                <a:lnTo>
                  <a:pt x="3882568" y="682"/>
                </a:lnTo>
                <a:lnTo>
                  <a:pt x="3828478" y="2407"/>
                </a:lnTo>
                <a:lnTo>
                  <a:pt x="3775219" y="5386"/>
                </a:lnTo>
                <a:lnTo>
                  <a:pt x="3723191" y="9611"/>
                </a:lnTo>
                <a:lnTo>
                  <a:pt x="3672797" y="15073"/>
                </a:lnTo>
                <a:lnTo>
                  <a:pt x="3624441" y="21765"/>
                </a:lnTo>
                <a:lnTo>
                  <a:pt x="3578523" y="29677"/>
                </a:lnTo>
                <a:lnTo>
                  <a:pt x="3535447" y="38803"/>
                </a:lnTo>
                <a:lnTo>
                  <a:pt x="3495614" y="49133"/>
                </a:lnTo>
                <a:lnTo>
                  <a:pt x="4362421" y="49133"/>
                </a:lnTo>
                <a:lnTo>
                  <a:pt x="4296857" y="33004"/>
                </a:lnTo>
                <a:lnTo>
                  <a:pt x="4250618" y="24403"/>
                </a:lnTo>
                <a:lnTo>
                  <a:pt x="4201989" y="17122"/>
                </a:lnTo>
                <a:lnTo>
                  <a:pt x="4151373" y="11152"/>
                </a:lnTo>
                <a:lnTo>
                  <a:pt x="4099172" y="6485"/>
                </a:lnTo>
                <a:lnTo>
                  <a:pt x="4045789" y="3112"/>
                </a:lnTo>
                <a:lnTo>
                  <a:pt x="3991625" y="1027"/>
                </a:lnTo>
                <a:lnTo>
                  <a:pt x="3937084" y="2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81943" y="2373518"/>
            <a:ext cx="5062855" cy="907415"/>
          </a:xfrm>
          <a:custGeom>
            <a:avLst/>
            <a:gdLst/>
            <a:ahLst/>
            <a:cxnLst/>
            <a:rect l="l" t="t" r="r" b="b"/>
            <a:pathLst>
              <a:path w="5062855" h="907414">
                <a:moveTo>
                  <a:pt x="460060" y="298688"/>
                </a:moveTo>
                <a:lnTo>
                  <a:pt x="453392" y="280165"/>
                </a:lnTo>
                <a:lnTo>
                  <a:pt x="453953" y="261904"/>
                </a:lnTo>
                <a:lnTo>
                  <a:pt x="461457" y="243997"/>
                </a:lnTo>
                <a:lnTo>
                  <a:pt x="496166" y="209609"/>
                </a:lnTo>
                <a:lnTo>
                  <a:pt x="555249" y="177731"/>
                </a:lnTo>
                <a:lnTo>
                  <a:pt x="593221" y="162961"/>
                </a:lnTo>
                <a:lnTo>
                  <a:pt x="636436" y="149092"/>
                </a:lnTo>
                <a:lnTo>
                  <a:pt x="684610" y="136215"/>
                </a:lnTo>
                <a:lnTo>
                  <a:pt x="737458" y="124422"/>
                </a:lnTo>
                <a:lnTo>
                  <a:pt x="794699" y="113803"/>
                </a:lnTo>
                <a:lnTo>
                  <a:pt x="856047" y="104449"/>
                </a:lnTo>
                <a:lnTo>
                  <a:pt x="921219" y="96453"/>
                </a:lnTo>
                <a:lnTo>
                  <a:pt x="989932" y="89905"/>
                </a:lnTo>
                <a:lnTo>
                  <a:pt x="1061901" y="84896"/>
                </a:lnTo>
                <a:lnTo>
                  <a:pt x="1136843" y="81518"/>
                </a:lnTo>
                <a:lnTo>
                  <a:pt x="1189481" y="80202"/>
                </a:lnTo>
                <a:lnTo>
                  <a:pt x="1242122" y="79753"/>
                </a:lnTo>
                <a:lnTo>
                  <a:pt x="1294598" y="80162"/>
                </a:lnTo>
                <a:lnTo>
                  <a:pt x="1346737" y="81420"/>
                </a:lnTo>
                <a:lnTo>
                  <a:pt x="1398368" y="83518"/>
                </a:lnTo>
                <a:lnTo>
                  <a:pt x="1449321" y="86447"/>
                </a:lnTo>
                <a:lnTo>
                  <a:pt x="1499426" y="90196"/>
                </a:lnTo>
                <a:lnTo>
                  <a:pt x="1548510" y="94758"/>
                </a:lnTo>
                <a:lnTo>
                  <a:pt x="1596405" y="100124"/>
                </a:lnTo>
                <a:lnTo>
                  <a:pt x="1642938" y="106283"/>
                </a:lnTo>
                <a:lnTo>
                  <a:pt x="1673675" y="93633"/>
                </a:lnTo>
                <a:lnTo>
                  <a:pt x="1747189" y="71309"/>
                </a:lnTo>
                <a:lnTo>
                  <a:pt x="1789260" y="61690"/>
                </a:lnTo>
                <a:lnTo>
                  <a:pt x="1834403" y="53133"/>
                </a:lnTo>
                <a:lnTo>
                  <a:pt x="1882264" y="45666"/>
                </a:lnTo>
                <a:lnTo>
                  <a:pt x="1932491" y="39315"/>
                </a:lnTo>
                <a:lnTo>
                  <a:pt x="1984729" y="34107"/>
                </a:lnTo>
                <a:lnTo>
                  <a:pt x="2038626" y="30069"/>
                </a:lnTo>
                <a:lnTo>
                  <a:pt x="2093828" y="27226"/>
                </a:lnTo>
                <a:lnTo>
                  <a:pt x="2149982" y="25606"/>
                </a:lnTo>
                <a:lnTo>
                  <a:pt x="2206734" y="25234"/>
                </a:lnTo>
                <a:lnTo>
                  <a:pt x="2263732" y="26138"/>
                </a:lnTo>
                <a:lnTo>
                  <a:pt x="2320621" y="28343"/>
                </a:lnTo>
                <a:lnTo>
                  <a:pt x="2377049" y="31877"/>
                </a:lnTo>
                <a:lnTo>
                  <a:pt x="2432662" y="36766"/>
                </a:lnTo>
                <a:lnTo>
                  <a:pt x="2487107" y="43037"/>
                </a:lnTo>
                <a:lnTo>
                  <a:pt x="2526182" y="48605"/>
                </a:lnTo>
                <a:lnTo>
                  <a:pt x="2598854" y="61646"/>
                </a:lnTo>
                <a:lnTo>
                  <a:pt x="2632141" y="69072"/>
                </a:lnTo>
                <a:lnTo>
                  <a:pt x="2661820" y="56438"/>
                </a:lnTo>
                <a:lnTo>
                  <a:pt x="2735730" y="34689"/>
                </a:lnTo>
                <a:lnTo>
                  <a:pt x="2778931" y="25659"/>
                </a:lnTo>
                <a:lnTo>
                  <a:pt x="2825612" y="17916"/>
                </a:lnTo>
                <a:lnTo>
                  <a:pt x="2875257" y="11502"/>
                </a:lnTo>
                <a:lnTo>
                  <a:pt x="2927353" y="6461"/>
                </a:lnTo>
                <a:lnTo>
                  <a:pt x="2981385" y="2835"/>
                </a:lnTo>
                <a:lnTo>
                  <a:pt x="3036838" y="667"/>
                </a:lnTo>
                <a:lnTo>
                  <a:pt x="3093200" y="0"/>
                </a:lnTo>
                <a:lnTo>
                  <a:pt x="3149954" y="876"/>
                </a:lnTo>
                <a:lnTo>
                  <a:pt x="3206587" y="3338"/>
                </a:lnTo>
                <a:lnTo>
                  <a:pt x="3262585" y="7429"/>
                </a:lnTo>
                <a:lnTo>
                  <a:pt x="3317433" y="13192"/>
                </a:lnTo>
                <a:lnTo>
                  <a:pt x="3368081" y="20272"/>
                </a:lnTo>
                <a:lnTo>
                  <a:pt x="3414954" y="28686"/>
                </a:lnTo>
                <a:lnTo>
                  <a:pt x="3457612" y="38338"/>
                </a:lnTo>
                <a:lnTo>
                  <a:pt x="3495614" y="49133"/>
                </a:lnTo>
                <a:lnTo>
                  <a:pt x="3535447" y="38803"/>
                </a:lnTo>
                <a:lnTo>
                  <a:pt x="3578523" y="29677"/>
                </a:lnTo>
                <a:lnTo>
                  <a:pt x="3624441" y="21765"/>
                </a:lnTo>
                <a:lnTo>
                  <a:pt x="3672797" y="15073"/>
                </a:lnTo>
                <a:lnTo>
                  <a:pt x="3723191" y="9611"/>
                </a:lnTo>
                <a:lnTo>
                  <a:pt x="3775219" y="5386"/>
                </a:lnTo>
                <a:lnTo>
                  <a:pt x="3828478" y="2407"/>
                </a:lnTo>
                <a:lnTo>
                  <a:pt x="3882568" y="682"/>
                </a:lnTo>
                <a:lnTo>
                  <a:pt x="3937084" y="219"/>
                </a:lnTo>
                <a:lnTo>
                  <a:pt x="3991625" y="1027"/>
                </a:lnTo>
                <a:lnTo>
                  <a:pt x="4045789" y="3112"/>
                </a:lnTo>
                <a:lnTo>
                  <a:pt x="4099172" y="6485"/>
                </a:lnTo>
                <a:lnTo>
                  <a:pt x="4151373" y="11152"/>
                </a:lnTo>
                <a:lnTo>
                  <a:pt x="4201989" y="17122"/>
                </a:lnTo>
                <a:lnTo>
                  <a:pt x="4250618" y="24403"/>
                </a:lnTo>
                <a:lnTo>
                  <a:pt x="4296857" y="33004"/>
                </a:lnTo>
                <a:lnTo>
                  <a:pt x="4366043" y="50024"/>
                </a:lnTo>
                <a:lnTo>
                  <a:pt x="4421810" y="69532"/>
                </a:lnTo>
                <a:lnTo>
                  <a:pt x="4463075" y="91065"/>
                </a:lnTo>
                <a:lnTo>
                  <a:pt x="4488754" y="114157"/>
                </a:lnTo>
                <a:lnTo>
                  <a:pt x="4563049" y="120325"/>
                </a:lnTo>
                <a:lnTo>
                  <a:pt x="4632086" y="128513"/>
                </a:lnTo>
                <a:lnTo>
                  <a:pt x="4695455" y="138544"/>
                </a:lnTo>
                <a:lnTo>
                  <a:pt x="4752746" y="150242"/>
                </a:lnTo>
                <a:lnTo>
                  <a:pt x="4803549" y="163432"/>
                </a:lnTo>
                <a:lnTo>
                  <a:pt x="4847454" y="177936"/>
                </a:lnTo>
                <a:lnTo>
                  <a:pt x="4884049" y="193579"/>
                </a:lnTo>
                <a:lnTo>
                  <a:pt x="4933672" y="227576"/>
                </a:lnTo>
                <a:lnTo>
                  <a:pt x="4949136" y="264014"/>
                </a:lnTo>
                <a:lnTo>
                  <a:pt x="4943033" y="282707"/>
                </a:lnTo>
                <a:lnTo>
                  <a:pt x="4914300" y="311658"/>
                </a:lnTo>
                <a:lnTo>
                  <a:pt x="4898583" y="321548"/>
                </a:lnTo>
                <a:lnTo>
                  <a:pt x="4947512" y="338975"/>
                </a:lnTo>
                <a:lnTo>
                  <a:pt x="4987676" y="357213"/>
                </a:lnTo>
                <a:lnTo>
                  <a:pt x="5042068" y="395459"/>
                </a:lnTo>
                <a:lnTo>
                  <a:pt x="5062468" y="434966"/>
                </a:lnTo>
                <a:lnTo>
                  <a:pt x="5060144" y="454780"/>
                </a:lnTo>
                <a:lnTo>
                  <a:pt x="5030888" y="493702"/>
                </a:lnTo>
                <a:lnTo>
                  <a:pt x="4969416" y="530584"/>
                </a:lnTo>
                <a:lnTo>
                  <a:pt x="4926820" y="547848"/>
                </a:lnTo>
                <a:lnTo>
                  <a:pt x="4876437" y="564106"/>
                </a:lnTo>
                <a:lnTo>
                  <a:pt x="4818354" y="579194"/>
                </a:lnTo>
                <a:lnTo>
                  <a:pt x="4752660" y="592947"/>
                </a:lnTo>
                <a:lnTo>
                  <a:pt x="4705173" y="601169"/>
                </a:lnTo>
                <a:lnTo>
                  <a:pt x="4655492" y="608509"/>
                </a:lnTo>
                <a:lnTo>
                  <a:pt x="4603837" y="614941"/>
                </a:lnTo>
                <a:lnTo>
                  <a:pt x="4550425" y="620437"/>
                </a:lnTo>
                <a:lnTo>
                  <a:pt x="4495472" y="624971"/>
                </a:lnTo>
                <a:lnTo>
                  <a:pt x="4439199" y="628517"/>
                </a:lnTo>
                <a:lnTo>
                  <a:pt x="4381820" y="631047"/>
                </a:lnTo>
                <a:lnTo>
                  <a:pt x="4377269" y="649029"/>
                </a:lnTo>
                <a:lnTo>
                  <a:pt x="4345612" y="683162"/>
                </a:lnTo>
                <a:lnTo>
                  <a:pt x="4286665" y="714190"/>
                </a:lnTo>
                <a:lnTo>
                  <a:pt x="4247999" y="728290"/>
                </a:lnTo>
                <a:lnTo>
                  <a:pt x="4203762" y="741316"/>
                </a:lnTo>
                <a:lnTo>
                  <a:pt x="4154370" y="753167"/>
                </a:lnTo>
                <a:lnTo>
                  <a:pt x="4100240" y="763745"/>
                </a:lnTo>
                <a:lnTo>
                  <a:pt x="4041790" y="772948"/>
                </a:lnTo>
                <a:lnTo>
                  <a:pt x="3979436" y="780679"/>
                </a:lnTo>
                <a:lnTo>
                  <a:pt x="3913595" y="786836"/>
                </a:lnTo>
                <a:lnTo>
                  <a:pt x="3844684" y="791322"/>
                </a:lnTo>
                <a:lnTo>
                  <a:pt x="3773121" y="794035"/>
                </a:lnTo>
                <a:lnTo>
                  <a:pt x="3699322" y="794877"/>
                </a:lnTo>
                <a:lnTo>
                  <a:pt x="3645975" y="794250"/>
                </a:lnTo>
                <a:lnTo>
                  <a:pt x="3593202" y="792602"/>
                </a:lnTo>
                <a:lnTo>
                  <a:pt x="3541239" y="789952"/>
                </a:lnTo>
                <a:lnTo>
                  <a:pt x="3490317" y="786319"/>
                </a:lnTo>
                <a:lnTo>
                  <a:pt x="3440670" y="781725"/>
                </a:lnTo>
                <a:lnTo>
                  <a:pt x="3392532" y="776189"/>
                </a:lnTo>
                <a:lnTo>
                  <a:pt x="3346135" y="769731"/>
                </a:lnTo>
                <a:lnTo>
                  <a:pt x="3324844" y="784728"/>
                </a:lnTo>
                <a:lnTo>
                  <a:pt x="3269113" y="812594"/>
                </a:lnTo>
                <a:lnTo>
                  <a:pt x="3197543" y="837400"/>
                </a:lnTo>
                <a:lnTo>
                  <a:pt x="3156453" y="848572"/>
                </a:lnTo>
                <a:lnTo>
                  <a:pt x="3112165" y="858878"/>
                </a:lnTo>
                <a:lnTo>
                  <a:pt x="3064931" y="868285"/>
                </a:lnTo>
                <a:lnTo>
                  <a:pt x="3015006" y="876760"/>
                </a:lnTo>
                <a:lnTo>
                  <a:pt x="2962643" y="884269"/>
                </a:lnTo>
                <a:lnTo>
                  <a:pt x="2908096" y="890779"/>
                </a:lnTo>
                <a:lnTo>
                  <a:pt x="2851619" y="896256"/>
                </a:lnTo>
                <a:lnTo>
                  <a:pt x="2793465" y="900668"/>
                </a:lnTo>
                <a:lnTo>
                  <a:pt x="2733887" y="903980"/>
                </a:lnTo>
                <a:lnTo>
                  <a:pt x="2673141" y="906159"/>
                </a:lnTo>
                <a:lnTo>
                  <a:pt x="2611478" y="907171"/>
                </a:lnTo>
                <a:lnTo>
                  <a:pt x="2549153" y="906984"/>
                </a:lnTo>
                <a:lnTo>
                  <a:pt x="2486420" y="905564"/>
                </a:lnTo>
                <a:lnTo>
                  <a:pt x="2423532" y="902877"/>
                </a:lnTo>
                <a:lnTo>
                  <a:pt x="2360742" y="898890"/>
                </a:lnTo>
                <a:lnTo>
                  <a:pt x="2303284" y="894042"/>
                </a:lnTo>
                <a:lnTo>
                  <a:pt x="2247806" y="888159"/>
                </a:lnTo>
                <a:lnTo>
                  <a:pt x="2194518" y="881279"/>
                </a:lnTo>
                <a:lnTo>
                  <a:pt x="2143633" y="873440"/>
                </a:lnTo>
                <a:lnTo>
                  <a:pt x="2095360" y="864678"/>
                </a:lnTo>
                <a:lnTo>
                  <a:pt x="2049912" y="855033"/>
                </a:lnTo>
                <a:lnTo>
                  <a:pt x="2007500" y="844540"/>
                </a:lnTo>
                <a:lnTo>
                  <a:pt x="1968334" y="833239"/>
                </a:lnTo>
                <a:lnTo>
                  <a:pt x="1932625" y="821166"/>
                </a:lnTo>
                <a:lnTo>
                  <a:pt x="1880727" y="828262"/>
                </a:lnTo>
                <a:lnTo>
                  <a:pt x="1827767" y="834439"/>
                </a:lnTo>
                <a:lnTo>
                  <a:pt x="1773908" y="839707"/>
                </a:lnTo>
                <a:lnTo>
                  <a:pt x="1719314" y="844075"/>
                </a:lnTo>
                <a:lnTo>
                  <a:pt x="1664149" y="847555"/>
                </a:lnTo>
                <a:lnTo>
                  <a:pt x="1608577" y="850154"/>
                </a:lnTo>
                <a:lnTo>
                  <a:pt x="1552759" y="851884"/>
                </a:lnTo>
                <a:lnTo>
                  <a:pt x="1496861" y="852754"/>
                </a:lnTo>
                <a:lnTo>
                  <a:pt x="1441045" y="852774"/>
                </a:lnTo>
                <a:lnTo>
                  <a:pt x="1385475" y="851955"/>
                </a:lnTo>
                <a:lnTo>
                  <a:pt x="1330314" y="850305"/>
                </a:lnTo>
                <a:lnTo>
                  <a:pt x="1275727" y="847835"/>
                </a:lnTo>
                <a:lnTo>
                  <a:pt x="1221875" y="844555"/>
                </a:lnTo>
                <a:lnTo>
                  <a:pt x="1168924" y="840475"/>
                </a:lnTo>
                <a:lnTo>
                  <a:pt x="1117035" y="835604"/>
                </a:lnTo>
                <a:lnTo>
                  <a:pt x="1066374" y="829953"/>
                </a:lnTo>
                <a:lnTo>
                  <a:pt x="1017103" y="823531"/>
                </a:lnTo>
                <a:lnTo>
                  <a:pt x="969385" y="816348"/>
                </a:lnTo>
                <a:lnTo>
                  <a:pt x="923385" y="808415"/>
                </a:lnTo>
                <a:lnTo>
                  <a:pt x="879265" y="799741"/>
                </a:lnTo>
                <a:lnTo>
                  <a:pt x="837189" y="790335"/>
                </a:lnTo>
                <a:lnTo>
                  <a:pt x="797321" y="780209"/>
                </a:lnTo>
                <a:lnTo>
                  <a:pt x="759824" y="769371"/>
                </a:lnTo>
                <a:lnTo>
                  <a:pt x="692597" y="745601"/>
                </a:lnTo>
                <a:lnTo>
                  <a:pt x="689422" y="744204"/>
                </a:lnTo>
                <a:lnTo>
                  <a:pt x="686247" y="742934"/>
                </a:lnTo>
                <a:lnTo>
                  <a:pt x="683072" y="741537"/>
                </a:lnTo>
                <a:lnTo>
                  <a:pt x="613756" y="742376"/>
                </a:lnTo>
                <a:lnTo>
                  <a:pt x="546210" y="740980"/>
                </a:lnTo>
                <a:lnTo>
                  <a:pt x="481111" y="737479"/>
                </a:lnTo>
                <a:lnTo>
                  <a:pt x="419134" y="732003"/>
                </a:lnTo>
                <a:lnTo>
                  <a:pt x="360954" y="724681"/>
                </a:lnTo>
                <a:lnTo>
                  <a:pt x="307248" y="715645"/>
                </a:lnTo>
                <a:lnTo>
                  <a:pt x="258690" y="705024"/>
                </a:lnTo>
                <a:lnTo>
                  <a:pt x="215957" y="692948"/>
                </a:lnTo>
                <a:lnTo>
                  <a:pt x="179724" y="679547"/>
                </a:lnTo>
                <a:lnTo>
                  <a:pt x="129459" y="649292"/>
                </a:lnTo>
                <a:lnTo>
                  <a:pt x="115930" y="605607"/>
                </a:lnTo>
                <a:lnTo>
                  <a:pt x="138846" y="579421"/>
                </a:lnTo>
                <a:lnTo>
                  <a:pt x="184288" y="555045"/>
                </a:lnTo>
                <a:lnTo>
                  <a:pt x="251018" y="533384"/>
                </a:lnTo>
                <a:lnTo>
                  <a:pt x="183179" y="521719"/>
                </a:lnTo>
                <a:lnTo>
                  <a:pt x="125376" y="507914"/>
                </a:lnTo>
                <a:lnTo>
                  <a:pt x="77983" y="492319"/>
                </a:lnTo>
                <a:lnTo>
                  <a:pt x="41375" y="475287"/>
                </a:lnTo>
                <a:lnTo>
                  <a:pt x="2009" y="438314"/>
                </a:lnTo>
                <a:lnTo>
                  <a:pt x="0" y="419075"/>
                </a:lnTo>
                <a:lnTo>
                  <a:pt x="10271" y="399804"/>
                </a:lnTo>
                <a:lnTo>
                  <a:pt x="69154" y="362569"/>
                </a:lnTo>
                <a:lnTo>
                  <a:pt x="141473" y="339130"/>
                </a:lnTo>
                <a:lnTo>
                  <a:pt x="185017" y="329243"/>
                </a:lnTo>
                <a:lnTo>
                  <a:pt x="232794" y="320691"/>
                </a:lnTo>
                <a:lnTo>
                  <a:pt x="284285" y="313555"/>
                </a:lnTo>
                <a:lnTo>
                  <a:pt x="338974" y="307919"/>
                </a:lnTo>
                <a:lnTo>
                  <a:pt x="396341" y="303867"/>
                </a:lnTo>
                <a:lnTo>
                  <a:pt x="455869" y="301482"/>
                </a:lnTo>
                <a:lnTo>
                  <a:pt x="460060" y="298688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8422" y="2903347"/>
            <a:ext cx="296545" cy="17145"/>
          </a:xfrm>
          <a:custGeom>
            <a:avLst/>
            <a:gdLst/>
            <a:ahLst/>
            <a:cxnLst/>
            <a:rect l="l" t="t" r="r" b="b"/>
            <a:pathLst>
              <a:path w="296545" h="17144">
                <a:moveTo>
                  <a:pt x="296417" y="16637"/>
                </a:moveTo>
                <a:lnTo>
                  <a:pt x="244783" y="17000"/>
                </a:lnTo>
                <a:lnTo>
                  <a:pt x="193519" y="16077"/>
                </a:lnTo>
                <a:lnTo>
                  <a:pt x="143017" y="13890"/>
                </a:lnTo>
                <a:lnTo>
                  <a:pt x="93669" y="10465"/>
                </a:lnTo>
                <a:lnTo>
                  <a:pt x="45866" y="5827"/>
                </a:lnTo>
                <a:lnTo>
                  <a:pt x="0" y="0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66794" y="3103117"/>
            <a:ext cx="130175" cy="8255"/>
          </a:xfrm>
          <a:custGeom>
            <a:avLst/>
            <a:gdLst/>
            <a:ahLst/>
            <a:cxnLst/>
            <a:rect l="l" t="t" r="r" b="b"/>
            <a:pathLst>
              <a:path w="130175" h="8255">
                <a:moveTo>
                  <a:pt x="129666" y="0"/>
                </a:moveTo>
                <a:lnTo>
                  <a:pt x="98137" y="2786"/>
                </a:lnTo>
                <a:lnTo>
                  <a:pt x="65928" y="5048"/>
                </a:lnTo>
                <a:lnTo>
                  <a:pt x="33172" y="6786"/>
                </a:lnTo>
                <a:lnTo>
                  <a:pt x="0" y="8001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36209" y="3154552"/>
            <a:ext cx="78105" cy="36830"/>
          </a:xfrm>
          <a:custGeom>
            <a:avLst/>
            <a:gdLst/>
            <a:ahLst/>
            <a:cxnLst/>
            <a:rect l="l" t="t" r="r" b="b"/>
            <a:pathLst>
              <a:path w="78104" h="36830">
                <a:moveTo>
                  <a:pt x="78104" y="36575"/>
                </a:moveTo>
                <a:lnTo>
                  <a:pt x="55614" y="27789"/>
                </a:lnTo>
                <a:lnTo>
                  <a:pt x="35051" y="18764"/>
                </a:lnTo>
                <a:lnTo>
                  <a:pt x="16490" y="9501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28586" y="3100070"/>
            <a:ext cx="31750" cy="40005"/>
          </a:xfrm>
          <a:custGeom>
            <a:avLst/>
            <a:gdLst/>
            <a:ahLst/>
            <a:cxnLst/>
            <a:rect l="l" t="t" r="r" b="b"/>
            <a:pathLst>
              <a:path w="31750" h="40005">
                <a:moveTo>
                  <a:pt x="31242" y="0"/>
                </a:moveTo>
                <a:lnTo>
                  <a:pt x="26699" y="10144"/>
                </a:lnTo>
                <a:lnTo>
                  <a:pt x="19954" y="20192"/>
                </a:lnTo>
                <a:lnTo>
                  <a:pt x="11043" y="30146"/>
                </a:lnTo>
                <a:lnTo>
                  <a:pt x="0" y="4000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80478" y="2852420"/>
            <a:ext cx="381000" cy="149860"/>
          </a:xfrm>
          <a:custGeom>
            <a:avLst/>
            <a:gdLst/>
            <a:ahLst/>
            <a:cxnLst/>
            <a:rect l="l" t="t" r="r" b="b"/>
            <a:pathLst>
              <a:path w="381000" h="149860">
                <a:moveTo>
                  <a:pt x="0" y="0"/>
                </a:moveTo>
                <a:lnTo>
                  <a:pt x="74898" y="10365"/>
                </a:lnTo>
                <a:lnTo>
                  <a:pt x="142866" y="22781"/>
                </a:lnTo>
                <a:lnTo>
                  <a:pt x="203378" y="37041"/>
                </a:lnTo>
                <a:lnTo>
                  <a:pt x="255910" y="52938"/>
                </a:lnTo>
                <a:lnTo>
                  <a:pt x="299936" y="70265"/>
                </a:lnTo>
                <a:lnTo>
                  <a:pt x="334931" y="88815"/>
                </a:lnTo>
                <a:lnTo>
                  <a:pt x="375734" y="128756"/>
                </a:lnTo>
                <a:lnTo>
                  <a:pt x="380492" y="149732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08568" y="2692907"/>
            <a:ext cx="169545" cy="56515"/>
          </a:xfrm>
          <a:custGeom>
            <a:avLst/>
            <a:gdLst/>
            <a:ahLst/>
            <a:cxnLst/>
            <a:rect l="l" t="t" r="r" b="b"/>
            <a:pathLst>
              <a:path w="169545" h="56514">
                <a:moveTo>
                  <a:pt x="169545" y="0"/>
                </a:moveTo>
                <a:lnTo>
                  <a:pt x="137374" y="15736"/>
                </a:lnTo>
                <a:lnTo>
                  <a:pt x="98107" y="30448"/>
                </a:lnTo>
                <a:lnTo>
                  <a:pt x="52173" y="43969"/>
                </a:lnTo>
                <a:lnTo>
                  <a:pt x="0" y="5613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71459" y="2484501"/>
            <a:ext cx="8890" cy="26670"/>
          </a:xfrm>
          <a:custGeom>
            <a:avLst/>
            <a:gdLst/>
            <a:ahLst/>
            <a:cxnLst/>
            <a:rect l="l" t="t" r="r" b="b"/>
            <a:pathLst>
              <a:path w="8890" h="26669">
                <a:moveTo>
                  <a:pt x="0" y="0"/>
                </a:moveTo>
                <a:lnTo>
                  <a:pt x="4210" y="6594"/>
                </a:lnTo>
                <a:lnTo>
                  <a:pt x="7112" y="13223"/>
                </a:lnTo>
                <a:lnTo>
                  <a:pt x="8679" y="19877"/>
                </a:lnTo>
                <a:lnTo>
                  <a:pt x="8890" y="2654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89166" y="2419730"/>
            <a:ext cx="86995" cy="34290"/>
          </a:xfrm>
          <a:custGeom>
            <a:avLst/>
            <a:gdLst/>
            <a:ahLst/>
            <a:cxnLst/>
            <a:rect l="l" t="t" r="r" b="b"/>
            <a:pathLst>
              <a:path w="86995" h="34289">
                <a:moveTo>
                  <a:pt x="0" y="33782"/>
                </a:moveTo>
                <a:lnTo>
                  <a:pt x="17895" y="24788"/>
                </a:lnTo>
                <a:lnTo>
                  <a:pt x="38385" y="16129"/>
                </a:lnTo>
                <a:lnTo>
                  <a:pt x="61400" y="7850"/>
                </a:lnTo>
                <a:lnTo>
                  <a:pt x="86867" y="0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77254" y="2440432"/>
            <a:ext cx="42545" cy="29209"/>
          </a:xfrm>
          <a:custGeom>
            <a:avLst/>
            <a:gdLst/>
            <a:ahLst/>
            <a:cxnLst/>
            <a:rect l="l" t="t" r="r" b="b"/>
            <a:pathLst>
              <a:path w="42545" h="29210">
                <a:moveTo>
                  <a:pt x="0" y="29209"/>
                </a:moveTo>
                <a:lnTo>
                  <a:pt x="7711" y="21663"/>
                </a:lnTo>
                <a:lnTo>
                  <a:pt x="17303" y="14271"/>
                </a:lnTo>
                <a:lnTo>
                  <a:pt x="28753" y="7046"/>
                </a:lnTo>
                <a:lnTo>
                  <a:pt x="42037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24246" y="2479548"/>
            <a:ext cx="152400" cy="28575"/>
          </a:xfrm>
          <a:custGeom>
            <a:avLst/>
            <a:gdLst/>
            <a:ahLst/>
            <a:cxnLst/>
            <a:rect l="l" t="t" r="r" b="b"/>
            <a:pathLst>
              <a:path w="152400" h="28575">
                <a:moveTo>
                  <a:pt x="0" y="0"/>
                </a:moveTo>
                <a:lnTo>
                  <a:pt x="40632" y="6211"/>
                </a:lnTo>
                <a:lnTo>
                  <a:pt x="79597" y="13017"/>
                </a:lnTo>
                <a:lnTo>
                  <a:pt x="116800" y="20395"/>
                </a:lnTo>
                <a:lnTo>
                  <a:pt x="152145" y="28321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42130" y="2672207"/>
            <a:ext cx="26670" cy="29845"/>
          </a:xfrm>
          <a:custGeom>
            <a:avLst/>
            <a:gdLst/>
            <a:ahLst/>
            <a:cxnLst/>
            <a:rect l="l" t="t" r="r" b="b"/>
            <a:pathLst>
              <a:path w="26670" h="29844">
                <a:moveTo>
                  <a:pt x="26543" y="29844"/>
                </a:moveTo>
                <a:lnTo>
                  <a:pt x="18091" y="22467"/>
                </a:lnTo>
                <a:lnTo>
                  <a:pt x="10842" y="15017"/>
                </a:lnTo>
                <a:lnTo>
                  <a:pt x="4808" y="7520"/>
                </a:lnTo>
                <a:lnTo>
                  <a:pt x="0" y="0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4053" y="2531490"/>
            <a:ext cx="300164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顯示使用者獎勵與懲處的各年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度統計數字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3969" y="5016577"/>
            <a:ext cx="2787650" cy="968375"/>
          </a:xfrm>
          <a:custGeom>
            <a:avLst/>
            <a:gdLst/>
            <a:ahLst/>
            <a:cxnLst/>
            <a:rect l="l" t="t" r="r" b="b"/>
            <a:pathLst>
              <a:path w="2787650" h="968375">
                <a:moveTo>
                  <a:pt x="1786770" y="876196"/>
                </a:moveTo>
                <a:lnTo>
                  <a:pt x="1063820" y="876196"/>
                </a:lnTo>
                <a:lnTo>
                  <a:pt x="1100608" y="898748"/>
                </a:lnTo>
                <a:lnTo>
                  <a:pt x="1143187" y="918526"/>
                </a:lnTo>
                <a:lnTo>
                  <a:pt x="1190994" y="935335"/>
                </a:lnTo>
                <a:lnTo>
                  <a:pt x="1243330" y="948919"/>
                </a:lnTo>
                <a:lnTo>
                  <a:pt x="1299532" y="959038"/>
                </a:lnTo>
                <a:lnTo>
                  <a:pt x="1357193" y="965351"/>
                </a:lnTo>
                <a:lnTo>
                  <a:pt x="1414747" y="967881"/>
                </a:lnTo>
                <a:lnTo>
                  <a:pt x="1471547" y="966794"/>
                </a:lnTo>
                <a:lnTo>
                  <a:pt x="1526946" y="962254"/>
                </a:lnTo>
                <a:lnTo>
                  <a:pt x="1580297" y="954423"/>
                </a:lnTo>
                <a:lnTo>
                  <a:pt x="1630954" y="943468"/>
                </a:lnTo>
                <a:lnTo>
                  <a:pt x="1678269" y="929551"/>
                </a:lnTo>
                <a:lnTo>
                  <a:pt x="1721595" y="912837"/>
                </a:lnTo>
                <a:lnTo>
                  <a:pt x="1760286" y="893491"/>
                </a:lnTo>
                <a:lnTo>
                  <a:pt x="1786770" y="876196"/>
                </a:lnTo>
                <a:close/>
              </a:path>
              <a:path w="2787650" h="968375">
                <a:moveTo>
                  <a:pt x="2312558" y="791195"/>
                </a:moveTo>
                <a:lnTo>
                  <a:pt x="375734" y="791195"/>
                </a:lnTo>
                <a:lnTo>
                  <a:pt x="379213" y="794040"/>
                </a:lnTo>
                <a:lnTo>
                  <a:pt x="413756" y="818238"/>
                </a:lnTo>
                <a:lnTo>
                  <a:pt x="451034" y="838650"/>
                </a:lnTo>
                <a:lnTo>
                  <a:pt x="492310" y="856626"/>
                </a:lnTo>
                <a:lnTo>
                  <a:pt x="537074" y="872103"/>
                </a:lnTo>
                <a:lnTo>
                  <a:pt x="584813" y="885023"/>
                </a:lnTo>
                <a:lnTo>
                  <a:pt x="635015" y="895324"/>
                </a:lnTo>
                <a:lnTo>
                  <a:pt x="687168" y="902945"/>
                </a:lnTo>
                <a:lnTo>
                  <a:pt x="740758" y="907827"/>
                </a:lnTo>
                <a:lnTo>
                  <a:pt x="795275" y="909909"/>
                </a:lnTo>
                <a:lnTo>
                  <a:pt x="850206" y="909130"/>
                </a:lnTo>
                <a:lnTo>
                  <a:pt x="905038" y="905430"/>
                </a:lnTo>
                <a:lnTo>
                  <a:pt x="959344" y="898732"/>
                </a:lnTo>
                <a:lnTo>
                  <a:pt x="1012357" y="889023"/>
                </a:lnTo>
                <a:lnTo>
                  <a:pt x="1063820" y="876196"/>
                </a:lnTo>
                <a:lnTo>
                  <a:pt x="1786770" y="876196"/>
                </a:lnTo>
                <a:lnTo>
                  <a:pt x="1793694" y="871675"/>
                </a:lnTo>
                <a:lnTo>
                  <a:pt x="1821173" y="847555"/>
                </a:lnTo>
                <a:lnTo>
                  <a:pt x="1842076" y="821294"/>
                </a:lnTo>
                <a:lnTo>
                  <a:pt x="2235000" y="821294"/>
                </a:lnTo>
                <a:lnTo>
                  <a:pt x="2257350" y="814855"/>
                </a:lnTo>
                <a:lnTo>
                  <a:pt x="2301101" y="797405"/>
                </a:lnTo>
                <a:lnTo>
                  <a:pt x="2312558" y="791195"/>
                </a:lnTo>
                <a:close/>
              </a:path>
              <a:path w="2787650" h="968375">
                <a:moveTo>
                  <a:pt x="2235000" y="821294"/>
                </a:moveTo>
                <a:lnTo>
                  <a:pt x="1842076" y="821294"/>
                </a:lnTo>
                <a:lnTo>
                  <a:pt x="1887440" y="832693"/>
                </a:lnTo>
                <a:lnTo>
                  <a:pt x="1935436" y="841014"/>
                </a:lnTo>
                <a:lnTo>
                  <a:pt x="1985361" y="846158"/>
                </a:lnTo>
                <a:lnTo>
                  <a:pt x="2036513" y="848027"/>
                </a:lnTo>
                <a:lnTo>
                  <a:pt x="2097050" y="845949"/>
                </a:lnTo>
                <a:lnTo>
                  <a:pt x="2154551" y="839487"/>
                </a:lnTo>
                <a:lnTo>
                  <a:pt x="2208243" y="829002"/>
                </a:lnTo>
                <a:lnTo>
                  <a:pt x="2235000" y="821294"/>
                </a:lnTo>
                <a:close/>
              </a:path>
              <a:path w="2787650" h="968375">
                <a:moveTo>
                  <a:pt x="673890" y="84963"/>
                </a:moveTo>
                <a:lnTo>
                  <a:pt x="625568" y="86789"/>
                </a:lnTo>
                <a:lnTo>
                  <a:pt x="562473" y="93112"/>
                </a:lnTo>
                <a:lnTo>
                  <a:pt x="503493" y="103460"/>
                </a:lnTo>
                <a:lnTo>
                  <a:pt x="449204" y="117474"/>
                </a:lnTo>
                <a:lnTo>
                  <a:pt x="400183" y="134795"/>
                </a:lnTo>
                <a:lnTo>
                  <a:pt x="357006" y="155067"/>
                </a:lnTo>
                <a:lnTo>
                  <a:pt x="320250" y="177929"/>
                </a:lnTo>
                <a:lnTo>
                  <a:pt x="290490" y="203024"/>
                </a:lnTo>
                <a:lnTo>
                  <a:pt x="254268" y="258479"/>
                </a:lnTo>
                <a:lnTo>
                  <a:pt x="248958" y="288122"/>
                </a:lnTo>
                <a:lnTo>
                  <a:pt x="252950" y="318564"/>
                </a:lnTo>
                <a:lnTo>
                  <a:pt x="250613" y="321485"/>
                </a:lnTo>
                <a:lnTo>
                  <a:pt x="198713" y="326458"/>
                </a:lnTo>
                <a:lnTo>
                  <a:pt x="150302" y="335813"/>
                </a:lnTo>
                <a:lnTo>
                  <a:pt x="106547" y="349210"/>
                </a:lnTo>
                <a:lnTo>
                  <a:pt x="68615" y="366307"/>
                </a:lnTo>
                <a:lnTo>
                  <a:pt x="11607" y="414860"/>
                </a:lnTo>
                <a:lnTo>
                  <a:pt x="0" y="444096"/>
                </a:lnTo>
                <a:lnTo>
                  <a:pt x="2250" y="473372"/>
                </a:lnTo>
                <a:lnTo>
                  <a:pt x="17758" y="501588"/>
                </a:lnTo>
                <a:lnTo>
                  <a:pt x="45921" y="527645"/>
                </a:lnTo>
                <a:lnTo>
                  <a:pt x="86139" y="550442"/>
                </a:lnTo>
                <a:lnTo>
                  <a:pt x="137812" y="568881"/>
                </a:lnTo>
                <a:lnTo>
                  <a:pt x="101056" y="592053"/>
                </a:lnTo>
                <a:lnTo>
                  <a:pt x="76031" y="618100"/>
                </a:lnTo>
                <a:lnTo>
                  <a:pt x="63415" y="646063"/>
                </a:lnTo>
                <a:lnTo>
                  <a:pt x="63885" y="674977"/>
                </a:lnTo>
                <a:lnTo>
                  <a:pt x="106655" y="731312"/>
                </a:lnTo>
                <a:lnTo>
                  <a:pt x="145683" y="753936"/>
                </a:lnTo>
                <a:lnTo>
                  <a:pt x="193977" y="771934"/>
                </a:lnTo>
                <a:lnTo>
                  <a:pt x="249665" y="784608"/>
                </a:lnTo>
                <a:lnTo>
                  <a:pt x="310874" y="791261"/>
                </a:lnTo>
                <a:lnTo>
                  <a:pt x="2312558" y="791195"/>
                </a:lnTo>
                <a:lnTo>
                  <a:pt x="2369439" y="754037"/>
                </a:lnTo>
                <a:lnTo>
                  <a:pt x="2407067" y="701776"/>
                </a:lnTo>
                <a:lnTo>
                  <a:pt x="2412433" y="673212"/>
                </a:lnTo>
                <a:lnTo>
                  <a:pt x="2467306" y="667778"/>
                </a:lnTo>
                <a:lnTo>
                  <a:pt x="2520049" y="659104"/>
                </a:lnTo>
                <a:lnTo>
                  <a:pt x="2570006" y="647318"/>
                </a:lnTo>
                <a:lnTo>
                  <a:pt x="2616522" y="632547"/>
                </a:lnTo>
                <a:lnTo>
                  <a:pt x="2669216" y="609989"/>
                </a:lnTo>
                <a:lnTo>
                  <a:pt x="2712433" y="584418"/>
                </a:lnTo>
                <a:lnTo>
                  <a:pt x="2746004" y="556431"/>
                </a:lnTo>
                <a:lnTo>
                  <a:pt x="2769763" y="526623"/>
                </a:lnTo>
                <a:lnTo>
                  <a:pt x="2787176" y="463932"/>
                </a:lnTo>
                <a:lnTo>
                  <a:pt x="2780497" y="432242"/>
                </a:lnTo>
                <a:lnTo>
                  <a:pt x="2763338" y="401117"/>
                </a:lnTo>
                <a:lnTo>
                  <a:pt x="2735532" y="371154"/>
                </a:lnTo>
                <a:lnTo>
                  <a:pt x="2696913" y="342948"/>
                </a:lnTo>
                <a:lnTo>
                  <a:pt x="2701409" y="337684"/>
                </a:lnTo>
                <a:lnTo>
                  <a:pt x="2705549" y="332360"/>
                </a:lnTo>
                <a:lnTo>
                  <a:pt x="2709307" y="326964"/>
                </a:lnTo>
                <a:lnTo>
                  <a:pt x="2712661" y="321485"/>
                </a:lnTo>
                <a:lnTo>
                  <a:pt x="2724097" y="288961"/>
                </a:lnTo>
                <a:lnTo>
                  <a:pt x="2721711" y="256979"/>
                </a:lnTo>
                <a:lnTo>
                  <a:pt x="2679339" y="197867"/>
                </a:lnTo>
                <a:lnTo>
                  <a:pt x="2641284" y="172346"/>
                </a:lnTo>
                <a:lnTo>
                  <a:pt x="2593271" y="150589"/>
                </a:lnTo>
                <a:lnTo>
                  <a:pt x="2536265" y="133401"/>
                </a:lnTo>
                <a:lnTo>
                  <a:pt x="2471234" y="121587"/>
                </a:lnTo>
                <a:lnTo>
                  <a:pt x="2466435" y="113205"/>
                </a:lnTo>
                <a:lnTo>
                  <a:pt x="904257" y="113205"/>
                </a:lnTo>
                <a:lnTo>
                  <a:pt x="861137" y="102703"/>
                </a:lnTo>
                <a:lnTo>
                  <a:pt x="816104" y="94588"/>
                </a:lnTo>
                <a:lnTo>
                  <a:pt x="769594" y="88901"/>
                </a:lnTo>
                <a:lnTo>
                  <a:pt x="722044" y="85679"/>
                </a:lnTo>
                <a:lnTo>
                  <a:pt x="673890" y="84963"/>
                </a:lnTo>
                <a:close/>
              </a:path>
              <a:path w="2787650" h="968375">
                <a:moveTo>
                  <a:pt x="1211522" y="26715"/>
                </a:moveTo>
                <a:lnTo>
                  <a:pt x="1158645" y="28395"/>
                </a:lnTo>
                <a:lnTo>
                  <a:pt x="1107168" y="33862"/>
                </a:lnTo>
                <a:lnTo>
                  <a:pt x="1058048" y="42980"/>
                </a:lnTo>
                <a:lnTo>
                  <a:pt x="1012241" y="55610"/>
                </a:lnTo>
                <a:lnTo>
                  <a:pt x="970703" y="71615"/>
                </a:lnTo>
                <a:lnTo>
                  <a:pt x="934389" y="90860"/>
                </a:lnTo>
                <a:lnTo>
                  <a:pt x="904257" y="113205"/>
                </a:lnTo>
                <a:lnTo>
                  <a:pt x="2466435" y="113205"/>
                </a:lnTo>
                <a:lnTo>
                  <a:pt x="2457117" y="96928"/>
                </a:lnTo>
                <a:lnTo>
                  <a:pt x="2434404" y="73947"/>
                </a:lnTo>
                <a:lnTo>
                  <a:pt x="2433677" y="73454"/>
                </a:lnTo>
                <a:lnTo>
                  <a:pt x="1448884" y="73454"/>
                </a:lnTo>
                <a:lnTo>
                  <a:pt x="1430562" y="65557"/>
                </a:lnTo>
                <a:lnTo>
                  <a:pt x="1390537" y="51666"/>
                </a:lnTo>
                <a:lnTo>
                  <a:pt x="1317656" y="35264"/>
                </a:lnTo>
                <a:lnTo>
                  <a:pt x="1264845" y="28959"/>
                </a:lnTo>
                <a:lnTo>
                  <a:pt x="1211522" y="26715"/>
                </a:lnTo>
                <a:close/>
              </a:path>
              <a:path w="2787650" h="968375">
                <a:moveTo>
                  <a:pt x="1718453" y="17"/>
                </a:moveTo>
                <a:lnTo>
                  <a:pt x="1664106" y="906"/>
                </a:lnTo>
                <a:lnTo>
                  <a:pt x="1611507" y="6652"/>
                </a:lnTo>
                <a:lnTo>
                  <a:pt x="1562170" y="17019"/>
                </a:lnTo>
                <a:lnTo>
                  <a:pt x="1517610" y="31767"/>
                </a:lnTo>
                <a:lnTo>
                  <a:pt x="1479343" y="50658"/>
                </a:lnTo>
                <a:lnTo>
                  <a:pt x="1448884" y="73454"/>
                </a:lnTo>
                <a:lnTo>
                  <a:pt x="2433677" y="73454"/>
                </a:lnTo>
                <a:lnTo>
                  <a:pt x="2403689" y="53132"/>
                </a:lnTo>
                <a:lnTo>
                  <a:pt x="2401827" y="52245"/>
                </a:lnTo>
                <a:lnTo>
                  <a:pt x="1924372" y="52245"/>
                </a:lnTo>
                <a:lnTo>
                  <a:pt x="1903480" y="40661"/>
                </a:lnTo>
                <a:lnTo>
                  <a:pt x="1880017" y="30338"/>
                </a:lnTo>
                <a:lnTo>
                  <a:pt x="1854220" y="21349"/>
                </a:lnTo>
                <a:lnTo>
                  <a:pt x="1826328" y="13764"/>
                </a:lnTo>
                <a:lnTo>
                  <a:pt x="1773032" y="4224"/>
                </a:lnTo>
                <a:lnTo>
                  <a:pt x="1718453" y="17"/>
                </a:lnTo>
                <a:close/>
              </a:path>
              <a:path w="2787650" h="968375">
                <a:moveTo>
                  <a:pt x="2164130" y="0"/>
                </a:moveTo>
                <a:lnTo>
                  <a:pt x="2110948" y="2082"/>
                </a:lnTo>
                <a:lnTo>
                  <a:pt x="2059133" y="8398"/>
                </a:lnTo>
                <a:lnTo>
                  <a:pt x="2009933" y="18896"/>
                </a:lnTo>
                <a:lnTo>
                  <a:pt x="1964597" y="33528"/>
                </a:lnTo>
                <a:lnTo>
                  <a:pt x="1924372" y="52245"/>
                </a:lnTo>
                <a:lnTo>
                  <a:pt x="2401827" y="52245"/>
                </a:lnTo>
                <a:lnTo>
                  <a:pt x="2365570" y="34973"/>
                </a:lnTo>
                <a:lnTo>
                  <a:pt x="2319399" y="19636"/>
                </a:lnTo>
                <a:lnTo>
                  <a:pt x="2269604" y="8727"/>
                </a:lnTo>
                <a:lnTo>
                  <a:pt x="2217431" y="2198"/>
                </a:lnTo>
                <a:lnTo>
                  <a:pt x="216413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3969" y="5016577"/>
            <a:ext cx="2787650" cy="968375"/>
          </a:xfrm>
          <a:custGeom>
            <a:avLst/>
            <a:gdLst/>
            <a:ahLst/>
            <a:cxnLst/>
            <a:rect l="l" t="t" r="r" b="b"/>
            <a:pathLst>
              <a:path w="2787650" h="968375">
                <a:moveTo>
                  <a:pt x="252950" y="318564"/>
                </a:moveTo>
                <a:lnTo>
                  <a:pt x="254268" y="258479"/>
                </a:lnTo>
                <a:lnTo>
                  <a:pt x="290490" y="203024"/>
                </a:lnTo>
                <a:lnTo>
                  <a:pt x="320250" y="177929"/>
                </a:lnTo>
                <a:lnTo>
                  <a:pt x="357006" y="155067"/>
                </a:lnTo>
                <a:lnTo>
                  <a:pt x="400183" y="134795"/>
                </a:lnTo>
                <a:lnTo>
                  <a:pt x="449204" y="117474"/>
                </a:lnTo>
                <a:lnTo>
                  <a:pt x="503493" y="103460"/>
                </a:lnTo>
                <a:lnTo>
                  <a:pt x="562473" y="93112"/>
                </a:lnTo>
                <a:lnTo>
                  <a:pt x="625568" y="86789"/>
                </a:lnTo>
                <a:lnTo>
                  <a:pt x="673890" y="84963"/>
                </a:lnTo>
                <a:lnTo>
                  <a:pt x="722044" y="85679"/>
                </a:lnTo>
                <a:lnTo>
                  <a:pt x="769594" y="88901"/>
                </a:lnTo>
                <a:lnTo>
                  <a:pt x="816104" y="94588"/>
                </a:lnTo>
                <a:lnTo>
                  <a:pt x="861137" y="102703"/>
                </a:lnTo>
                <a:lnTo>
                  <a:pt x="904257" y="113205"/>
                </a:lnTo>
                <a:lnTo>
                  <a:pt x="934389" y="90860"/>
                </a:lnTo>
                <a:lnTo>
                  <a:pt x="970703" y="71615"/>
                </a:lnTo>
                <a:lnTo>
                  <a:pt x="1012241" y="55610"/>
                </a:lnTo>
                <a:lnTo>
                  <a:pt x="1058048" y="42980"/>
                </a:lnTo>
                <a:lnTo>
                  <a:pt x="1107168" y="33862"/>
                </a:lnTo>
                <a:lnTo>
                  <a:pt x="1158645" y="28395"/>
                </a:lnTo>
                <a:lnTo>
                  <a:pt x="1211522" y="26715"/>
                </a:lnTo>
                <a:lnTo>
                  <a:pt x="1264845" y="28959"/>
                </a:lnTo>
                <a:lnTo>
                  <a:pt x="1317656" y="35264"/>
                </a:lnTo>
                <a:lnTo>
                  <a:pt x="1369001" y="45768"/>
                </a:lnTo>
                <a:lnTo>
                  <a:pt x="1411085" y="58278"/>
                </a:lnTo>
                <a:lnTo>
                  <a:pt x="1448884" y="73454"/>
                </a:lnTo>
                <a:lnTo>
                  <a:pt x="1479343" y="50658"/>
                </a:lnTo>
                <a:lnTo>
                  <a:pt x="1517610" y="31767"/>
                </a:lnTo>
                <a:lnTo>
                  <a:pt x="1562170" y="17019"/>
                </a:lnTo>
                <a:lnTo>
                  <a:pt x="1611507" y="6652"/>
                </a:lnTo>
                <a:lnTo>
                  <a:pt x="1664106" y="906"/>
                </a:lnTo>
                <a:lnTo>
                  <a:pt x="1718453" y="17"/>
                </a:lnTo>
                <a:lnTo>
                  <a:pt x="1773032" y="4224"/>
                </a:lnTo>
                <a:lnTo>
                  <a:pt x="1826328" y="13764"/>
                </a:lnTo>
                <a:lnTo>
                  <a:pt x="1880017" y="30338"/>
                </a:lnTo>
                <a:lnTo>
                  <a:pt x="1924372" y="52245"/>
                </a:lnTo>
                <a:lnTo>
                  <a:pt x="1964597" y="33528"/>
                </a:lnTo>
                <a:lnTo>
                  <a:pt x="2009933" y="18896"/>
                </a:lnTo>
                <a:lnTo>
                  <a:pt x="2059133" y="8398"/>
                </a:lnTo>
                <a:lnTo>
                  <a:pt x="2110948" y="2082"/>
                </a:lnTo>
                <a:lnTo>
                  <a:pt x="2164130" y="0"/>
                </a:lnTo>
                <a:lnTo>
                  <a:pt x="2217431" y="2198"/>
                </a:lnTo>
                <a:lnTo>
                  <a:pt x="2269604" y="8727"/>
                </a:lnTo>
                <a:lnTo>
                  <a:pt x="2319399" y="19636"/>
                </a:lnTo>
                <a:lnTo>
                  <a:pt x="2365570" y="34973"/>
                </a:lnTo>
                <a:lnTo>
                  <a:pt x="2403689" y="53132"/>
                </a:lnTo>
                <a:lnTo>
                  <a:pt x="2457117" y="96928"/>
                </a:lnTo>
                <a:lnTo>
                  <a:pt x="2471234" y="121587"/>
                </a:lnTo>
                <a:lnTo>
                  <a:pt x="2536265" y="133401"/>
                </a:lnTo>
                <a:lnTo>
                  <a:pt x="2593271" y="150589"/>
                </a:lnTo>
                <a:lnTo>
                  <a:pt x="2641284" y="172346"/>
                </a:lnTo>
                <a:lnTo>
                  <a:pt x="2679339" y="197867"/>
                </a:lnTo>
                <a:lnTo>
                  <a:pt x="2706470" y="226346"/>
                </a:lnTo>
                <a:lnTo>
                  <a:pt x="2724097" y="288961"/>
                </a:lnTo>
                <a:lnTo>
                  <a:pt x="2712661" y="321485"/>
                </a:lnTo>
                <a:lnTo>
                  <a:pt x="2709307" y="326964"/>
                </a:lnTo>
                <a:lnTo>
                  <a:pt x="2705549" y="332360"/>
                </a:lnTo>
                <a:lnTo>
                  <a:pt x="2701409" y="337684"/>
                </a:lnTo>
                <a:lnTo>
                  <a:pt x="2696913" y="342948"/>
                </a:lnTo>
                <a:lnTo>
                  <a:pt x="2735532" y="371154"/>
                </a:lnTo>
                <a:lnTo>
                  <a:pt x="2763338" y="401117"/>
                </a:lnTo>
                <a:lnTo>
                  <a:pt x="2780497" y="432242"/>
                </a:lnTo>
                <a:lnTo>
                  <a:pt x="2787176" y="463932"/>
                </a:lnTo>
                <a:lnTo>
                  <a:pt x="2783542" y="495591"/>
                </a:lnTo>
                <a:lnTo>
                  <a:pt x="2746004" y="556431"/>
                </a:lnTo>
                <a:lnTo>
                  <a:pt x="2712433" y="584418"/>
                </a:lnTo>
                <a:lnTo>
                  <a:pt x="2669216" y="609989"/>
                </a:lnTo>
                <a:lnTo>
                  <a:pt x="2616522" y="632547"/>
                </a:lnTo>
                <a:lnTo>
                  <a:pt x="2570006" y="647318"/>
                </a:lnTo>
                <a:lnTo>
                  <a:pt x="2520049" y="659104"/>
                </a:lnTo>
                <a:lnTo>
                  <a:pt x="2467306" y="667778"/>
                </a:lnTo>
                <a:lnTo>
                  <a:pt x="2412433" y="673212"/>
                </a:lnTo>
                <a:lnTo>
                  <a:pt x="2407067" y="701776"/>
                </a:lnTo>
                <a:lnTo>
                  <a:pt x="2369439" y="754037"/>
                </a:lnTo>
                <a:lnTo>
                  <a:pt x="2338722" y="777012"/>
                </a:lnTo>
                <a:lnTo>
                  <a:pt x="2301101" y="797405"/>
                </a:lnTo>
                <a:lnTo>
                  <a:pt x="2257350" y="814855"/>
                </a:lnTo>
                <a:lnTo>
                  <a:pt x="2208243" y="829002"/>
                </a:lnTo>
                <a:lnTo>
                  <a:pt x="2154551" y="839487"/>
                </a:lnTo>
                <a:lnTo>
                  <a:pt x="2097050" y="845949"/>
                </a:lnTo>
                <a:lnTo>
                  <a:pt x="2036513" y="848027"/>
                </a:lnTo>
                <a:lnTo>
                  <a:pt x="1985361" y="846158"/>
                </a:lnTo>
                <a:lnTo>
                  <a:pt x="1935436" y="841014"/>
                </a:lnTo>
                <a:lnTo>
                  <a:pt x="1887440" y="832693"/>
                </a:lnTo>
                <a:lnTo>
                  <a:pt x="1842076" y="821294"/>
                </a:lnTo>
                <a:lnTo>
                  <a:pt x="1821173" y="847555"/>
                </a:lnTo>
                <a:lnTo>
                  <a:pt x="1760286" y="893491"/>
                </a:lnTo>
                <a:lnTo>
                  <a:pt x="1721595" y="912837"/>
                </a:lnTo>
                <a:lnTo>
                  <a:pt x="1678269" y="929551"/>
                </a:lnTo>
                <a:lnTo>
                  <a:pt x="1630954" y="943468"/>
                </a:lnTo>
                <a:lnTo>
                  <a:pt x="1580297" y="954423"/>
                </a:lnTo>
                <a:lnTo>
                  <a:pt x="1526946" y="962254"/>
                </a:lnTo>
                <a:lnTo>
                  <a:pt x="1471547" y="966794"/>
                </a:lnTo>
                <a:lnTo>
                  <a:pt x="1414747" y="967881"/>
                </a:lnTo>
                <a:lnTo>
                  <a:pt x="1357193" y="965351"/>
                </a:lnTo>
                <a:lnTo>
                  <a:pt x="1299532" y="959038"/>
                </a:lnTo>
                <a:lnTo>
                  <a:pt x="1243330" y="948919"/>
                </a:lnTo>
                <a:lnTo>
                  <a:pt x="1190994" y="935335"/>
                </a:lnTo>
                <a:lnTo>
                  <a:pt x="1143187" y="918526"/>
                </a:lnTo>
                <a:lnTo>
                  <a:pt x="1100574" y="898732"/>
                </a:lnTo>
                <a:lnTo>
                  <a:pt x="1063820" y="876196"/>
                </a:lnTo>
                <a:lnTo>
                  <a:pt x="1012357" y="889023"/>
                </a:lnTo>
                <a:lnTo>
                  <a:pt x="959259" y="898748"/>
                </a:lnTo>
                <a:lnTo>
                  <a:pt x="905038" y="905430"/>
                </a:lnTo>
                <a:lnTo>
                  <a:pt x="850206" y="909130"/>
                </a:lnTo>
                <a:lnTo>
                  <a:pt x="795275" y="909909"/>
                </a:lnTo>
                <a:lnTo>
                  <a:pt x="740758" y="907827"/>
                </a:lnTo>
                <a:lnTo>
                  <a:pt x="687168" y="902945"/>
                </a:lnTo>
                <a:lnTo>
                  <a:pt x="635015" y="895324"/>
                </a:lnTo>
                <a:lnTo>
                  <a:pt x="584813" y="885023"/>
                </a:lnTo>
                <a:lnTo>
                  <a:pt x="537074" y="872103"/>
                </a:lnTo>
                <a:lnTo>
                  <a:pt x="492310" y="856626"/>
                </a:lnTo>
                <a:lnTo>
                  <a:pt x="451034" y="838650"/>
                </a:lnTo>
                <a:lnTo>
                  <a:pt x="413756" y="818238"/>
                </a:lnTo>
                <a:lnTo>
                  <a:pt x="380991" y="795449"/>
                </a:lnTo>
                <a:lnTo>
                  <a:pt x="375734" y="791195"/>
                </a:lnTo>
                <a:lnTo>
                  <a:pt x="310874" y="791261"/>
                </a:lnTo>
                <a:lnTo>
                  <a:pt x="249665" y="784608"/>
                </a:lnTo>
                <a:lnTo>
                  <a:pt x="193977" y="771934"/>
                </a:lnTo>
                <a:lnTo>
                  <a:pt x="145683" y="753936"/>
                </a:lnTo>
                <a:lnTo>
                  <a:pt x="106655" y="731312"/>
                </a:lnTo>
                <a:lnTo>
                  <a:pt x="78765" y="704760"/>
                </a:lnTo>
                <a:lnTo>
                  <a:pt x="63415" y="646063"/>
                </a:lnTo>
                <a:lnTo>
                  <a:pt x="76031" y="618100"/>
                </a:lnTo>
                <a:lnTo>
                  <a:pt x="101056" y="592053"/>
                </a:lnTo>
                <a:lnTo>
                  <a:pt x="137812" y="568881"/>
                </a:lnTo>
                <a:lnTo>
                  <a:pt x="86139" y="550442"/>
                </a:lnTo>
                <a:lnTo>
                  <a:pt x="45921" y="527645"/>
                </a:lnTo>
                <a:lnTo>
                  <a:pt x="17758" y="501588"/>
                </a:lnTo>
                <a:lnTo>
                  <a:pt x="2250" y="473372"/>
                </a:lnTo>
                <a:lnTo>
                  <a:pt x="0" y="444096"/>
                </a:lnTo>
                <a:lnTo>
                  <a:pt x="11607" y="414860"/>
                </a:lnTo>
                <a:lnTo>
                  <a:pt x="37672" y="386763"/>
                </a:lnTo>
                <a:lnTo>
                  <a:pt x="106547" y="349210"/>
                </a:lnTo>
                <a:lnTo>
                  <a:pt x="150302" y="335813"/>
                </a:lnTo>
                <a:lnTo>
                  <a:pt x="198713" y="326458"/>
                </a:lnTo>
                <a:lnTo>
                  <a:pt x="250613" y="321485"/>
                </a:lnTo>
                <a:lnTo>
                  <a:pt x="252950" y="318564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4766" y="5581777"/>
            <a:ext cx="163830" cy="18415"/>
          </a:xfrm>
          <a:custGeom>
            <a:avLst/>
            <a:gdLst/>
            <a:ahLst/>
            <a:cxnLst/>
            <a:rect l="l" t="t" r="r" b="b"/>
            <a:pathLst>
              <a:path w="163829" h="18414">
                <a:moveTo>
                  <a:pt x="163271" y="17818"/>
                </a:moveTo>
                <a:lnTo>
                  <a:pt x="120661" y="17850"/>
                </a:lnTo>
                <a:lnTo>
                  <a:pt x="78768" y="14838"/>
                </a:lnTo>
                <a:lnTo>
                  <a:pt x="38309" y="8861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0656" y="5794984"/>
            <a:ext cx="71755" cy="8890"/>
          </a:xfrm>
          <a:custGeom>
            <a:avLst/>
            <a:gdLst/>
            <a:ahLst/>
            <a:cxnLst/>
            <a:rect l="l" t="t" r="r" b="b"/>
            <a:pathLst>
              <a:path w="71754" h="8889">
                <a:moveTo>
                  <a:pt x="71437" y="0"/>
                </a:moveTo>
                <a:lnTo>
                  <a:pt x="54049" y="2966"/>
                </a:lnTo>
                <a:lnTo>
                  <a:pt x="36309" y="5383"/>
                </a:lnTo>
                <a:lnTo>
                  <a:pt x="18273" y="7245"/>
                </a:lnTo>
                <a:lnTo>
                  <a:pt x="0" y="8547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24610" y="5849886"/>
            <a:ext cx="43180" cy="39370"/>
          </a:xfrm>
          <a:custGeom>
            <a:avLst/>
            <a:gdLst/>
            <a:ahLst/>
            <a:cxnLst/>
            <a:rect l="l" t="t" r="r" b="b"/>
            <a:pathLst>
              <a:path w="43180" h="39370">
                <a:moveTo>
                  <a:pt x="43053" y="38976"/>
                </a:moveTo>
                <a:lnTo>
                  <a:pt x="30628" y="29657"/>
                </a:lnTo>
                <a:lnTo>
                  <a:pt x="19288" y="20040"/>
                </a:lnTo>
                <a:lnTo>
                  <a:pt x="9066" y="10147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46300" y="5791669"/>
            <a:ext cx="17780" cy="43180"/>
          </a:xfrm>
          <a:custGeom>
            <a:avLst/>
            <a:gdLst/>
            <a:ahLst/>
            <a:cxnLst/>
            <a:rect l="l" t="t" r="r" b="b"/>
            <a:pathLst>
              <a:path w="17780" h="43179">
                <a:moveTo>
                  <a:pt x="17272" y="0"/>
                </a:moveTo>
                <a:lnTo>
                  <a:pt x="14751" y="10842"/>
                </a:lnTo>
                <a:lnTo>
                  <a:pt x="11017" y="21601"/>
                </a:lnTo>
                <a:lnTo>
                  <a:pt x="6092" y="32252"/>
                </a:lnTo>
                <a:lnTo>
                  <a:pt x="0" y="4277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5295" y="5517515"/>
            <a:ext cx="229489" cy="17964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06267" y="5357114"/>
            <a:ext cx="93345" cy="60325"/>
          </a:xfrm>
          <a:custGeom>
            <a:avLst/>
            <a:gdLst/>
            <a:ahLst/>
            <a:cxnLst/>
            <a:rect l="l" t="t" r="r" b="b"/>
            <a:pathLst>
              <a:path w="93344" h="60325">
                <a:moveTo>
                  <a:pt x="93218" y="0"/>
                </a:moveTo>
                <a:lnTo>
                  <a:pt x="75545" y="16831"/>
                </a:lnTo>
                <a:lnTo>
                  <a:pt x="53943" y="32543"/>
                </a:lnTo>
                <a:lnTo>
                  <a:pt x="28674" y="46970"/>
                </a:lnTo>
                <a:lnTo>
                  <a:pt x="0" y="5994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75585" y="5134736"/>
            <a:ext cx="5080" cy="28575"/>
          </a:xfrm>
          <a:custGeom>
            <a:avLst/>
            <a:gdLst/>
            <a:ahLst/>
            <a:cxnLst/>
            <a:rect l="l" t="t" r="r" b="b"/>
            <a:pathLst>
              <a:path w="5080" h="28575">
                <a:moveTo>
                  <a:pt x="0" y="0"/>
                </a:moveTo>
                <a:lnTo>
                  <a:pt x="2309" y="7050"/>
                </a:lnTo>
                <a:lnTo>
                  <a:pt x="3905" y="14112"/>
                </a:lnTo>
                <a:lnTo>
                  <a:pt x="4786" y="21199"/>
                </a:lnTo>
                <a:lnTo>
                  <a:pt x="4952" y="2832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79701" y="5065648"/>
            <a:ext cx="48260" cy="36195"/>
          </a:xfrm>
          <a:custGeom>
            <a:avLst/>
            <a:gdLst/>
            <a:ahLst/>
            <a:cxnLst/>
            <a:rect l="l" t="t" r="r" b="b"/>
            <a:pathLst>
              <a:path w="48260" h="36195">
                <a:moveTo>
                  <a:pt x="0" y="36068"/>
                </a:moveTo>
                <a:lnTo>
                  <a:pt x="9872" y="26449"/>
                </a:lnTo>
                <a:lnTo>
                  <a:pt x="21161" y="17224"/>
                </a:lnTo>
                <a:lnTo>
                  <a:pt x="33807" y="8403"/>
                </a:lnTo>
                <a:lnTo>
                  <a:pt x="47751" y="0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32660" y="5087746"/>
            <a:ext cx="23495" cy="31750"/>
          </a:xfrm>
          <a:custGeom>
            <a:avLst/>
            <a:gdLst/>
            <a:ahLst/>
            <a:cxnLst/>
            <a:rect l="l" t="t" r="r" b="b"/>
            <a:pathLst>
              <a:path w="23494" h="31750">
                <a:moveTo>
                  <a:pt x="0" y="31241"/>
                </a:moveTo>
                <a:lnTo>
                  <a:pt x="4236" y="23199"/>
                </a:lnTo>
                <a:lnTo>
                  <a:pt x="9509" y="15287"/>
                </a:lnTo>
                <a:lnTo>
                  <a:pt x="15805" y="7542"/>
                </a:lnTo>
                <a:lnTo>
                  <a:pt x="23113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07897" y="5129529"/>
            <a:ext cx="83820" cy="30480"/>
          </a:xfrm>
          <a:custGeom>
            <a:avLst/>
            <a:gdLst/>
            <a:ahLst/>
            <a:cxnLst/>
            <a:rect l="l" t="t" r="r" b="b"/>
            <a:pathLst>
              <a:path w="83819" h="30479">
                <a:moveTo>
                  <a:pt x="0" y="0"/>
                </a:moveTo>
                <a:lnTo>
                  <a:pt x="22369" y="6615"/>
                </a:lnTo>
                <a:lnTo>
                  <a:pt x="43834" y="13874"/>
                </a:lnTo>
                <a:lnTo>
                  <a:pt x="64336" y="21752"/>
                </a:lnTo>
                <a:lnTo>
                  <a:pt x="83819" y="30226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6933" y="5335142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14630" y="31749"/>
                </a:moveTo>
                <a:lnTo>
                  <a:pt x="9978" y="23895"/>
                </a:lnTo>
                <a:lnTo>
                  <a:pt x="5986" y="15970"/>
                </a:lnTo>
                <a:lnTo>
                  <a:pt x="2659" y="7997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961" y="5184140"/>
            <a:ext cx="1625600" cy="553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84200" marR="5080" indent="-572135">
              <a:lnSpc>
                <a:spcPct val="100600"/>
              </a:lnSpc>
              <a:spcBef>
                <a:spcPts val="85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顯示該年度獎懲 明細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121770" y="3388233"/>
            <a:ext cx="828675" cy="821055"/>
          </a:xfrm>
          <a:custGeom>
            <a:avLst/>
            <a:gdLst/>
            <a:ahLst/>
            <a:cxnLst/>
            <a:rect l="l" t="t" r="r" b="b"/>
            <a:pathLst>
              <a:path w="828675" h="821054">
                <a:moveTo>
                  <a:pt x="206121" y="492886"/>
                </a:moveTo>
                <a:lnTo>
                  <a:pt x="0" y="645540"/>
                </a:lnTo>
                <a:lnTo>
                  <a:pt x="133096" y="820927"/>
                </a:lnTo>
                <a:lnTo>
                  <a:pt x="151383" y="738885"/>
                </a:lnTo>
                <a:lnTo>
                  <a:pt x="194943" y="733650"/>
                </a:lnTo>
                <a:lnTo>
                  <a:pt x="237862" y="725265"/>
                </a:lnTo>
                <a:lnTo>
                  <a:pt x="280050" y="713832"/>
                </a:lnTo>
                <a:lnTo>
                  <a:pt x="321415" y="699451"/>
                </a:lnTo>
                <a:lnTo>
                  <a:pt x="361864" y="682223"/>
                </a:lnTo>
                <a:lnTo>
                  <a:pt x="401305" y="662248"/>
                </a:lnTo>
                <a:lnTo>
                  <a:pt x="439647" y="639628"/>
                </a:lnTo>
                <a:lnTo>
                  <a:pt x="476797" y="614462"/>
                </a:lnTo>
                <a:lnTo>
                  <a:pt x="512662" y="586852"/>
                </a:lnTo>
                <a:lnTo>
                  <a:pt x="526392" y="574928"/>
                </a:lnTo>
                <a:lnTo>
                  <a:pt x="187832" y="574928"/>
                </a:lnTo>
                <a:lnTo>
                  <a:pt x="206121" y="492886"/>
                </a:lnTo>
                <a:close/>
              </a:path>
              <a:path w="828675" h="821054">
                <a:moveTo>
                  <a:pt x="828421" y="0"/>
                </a:moveTo>
                <a:lnTo>
                  <a:pt x="811138" y="50065"/>
                </a:lnTo>
                <a:lnTo>
                  <a:pt x="791406" y="98489"/>
                </a:lnTo>
                <a:lnTo>
                  <a:pt x="769336" y="145172"/>
                </a:lnTo>
                <a:lnTo>
                  <a:pt x="745038" y="190017"/>
                </a:lnTo>
                <a:lnTo>
                  <a:pt x="718621" y="232924"/>
                </a:lnTo>
                <a:lnTo>
                  <a:pt x="690194" y="273795"/>
                </a:lnTo>
                <a:lnTo>
                  <a:pt x="659869" y="312531"/>
                </a:lnTo>
                <a:lnTo>
                  <a:pt x="627755" y="349033"/>
                </a:lnTo>
                <a:lnTo>
                  <a:pt x="593961" y="383203"/>
                </a:lnTo>
                <a:lnTo>
                  <a:pt x="558597" y="414942"/>
                </a:lnTo>
                <a:lnTo>
                  <a:pt x="521775" y="444152"/>
                </a:lnTo>
                <a:lnTo>
                  <a:pt x="483602" y="470734"/>
                </a:lnTo>
                <a:lnTo>
                  <a:pt x="444190" y="494588"/>
                </a:lnTo>
                <a:lnTo>
                  <a:pt x="403648" y="515617"/>
                </a:lnTo>
                <a:lnTo>
                  <a:pt x="362085" y="533723"/>
                </a:lnTo>
                <a:lnTo>
                  <a:pt x="319613" y="548805"/>
                </a:lnTo>
                <a:lnTo>
                  <a:pt x="276340" y="560766"/>
                </a:lnTo>
                <a:lnTo>
                  <a:pt x="232376" y="569506"/>
                </a:lnTo>
                <a:lnTo>
                  <a:pt x="187832" y="574928"/>
                </a:lnTo>
                <a:lnTo>
                  <a:pt x="526392" y="574928"/>
                </a:lnTo>
                <a:lnTo>
                  <a:pt x="580174" y="524701"/>
                </a:lnTo>
                <a:lnTo>
                  <a:pt x="611636" y="490362"/>
                </a:lnTo>
                <a:lnTo>
                  <a:pt x="641446" y="453980"/>
                </a:lnTo>
                <a:lnTo>
                  <a:pt x="669511" y="415657"/>
                </a:lnTo>
                <a:lnTo>
                  <a:pt x="695740" y="375494"/>
                </a:lnTo>
                <a:lnTo>
                  <a:pt x="720041" y="333590"/>
                </a:lnTo>
                <a:lnTo>
                  <a:pt x="742322" y="290047"/>
                </a:lnTo>
                <a:lnTo>
                  <a:pt x="762490" y="244966"/>
                </a:lnTo>
                <a:lnTo>
                  <a:pt x="780453" y="198446"/>
                </a:lnTo>
                <a:lnTo>
                  <a:pt x="796120" y="150589"/>
                </a:lnTo>
                <a:lnTo>
                  <a:pt x="809398" y="101495"/>
                </a:lnTo>
                <a:lnTo>
                  <a:pt x="820196" y="51265"/>
                </a:lnTo>
                <a:lnTo>
                  <a:pt x="82842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455400" y="2370201"/>
            <a:ext cx="540385" cy="1101090"/>
          </a:xfrm>
          <a:custGeom>
            <a:avLst/>
            <a:gdLst/>
            <a:ahLst/>
            <a:cxnLst/>
            <a:rect l="l" t="t" r="r" b="b"/>
            <a:pathLst>
              <a:path w="540384" h="1101089">
                <a:moveTo>
                  <a:pt x="36575" y="0"/>
                </a:moveTo>
                <a:lnTo>
                  <a:pt x="0" y="164084"/>
                </a:lnTo>
                <a:lnTo>
                  <a:pt x="42762" y="175366"/>
                </a:lnTo>
                <a:lnTo>
                  <a:pt x="84046" y="189777"/>
                </a:lnTo>
                <a:lnTo>
                  <a:pt x="123789" y="207193"/>
                </a:lnTo>
                <a:lnTo>
                  <a:pt x="161928" y="227490"/>
                </a:lnTo>
                <a:lnTo>
                  <a:pt x="198400" y="250545"/>
                </a:lnTo>
                <a:lnTo>
                  <a:pt x="233140" y="276235"/>
                </a:lnTo>
                <a:lnTo>
                  <a:pt x="266086" y="304436"/>
                </a:lnTo>
                <a:lnTo>
                  <a:pt x="297175" y="335025"/>
                </a:lnTo>
                <a:lnTo>
                  <a:pt x="326342" y="367879"/>
                </a:lnTo>
                <a:lnTo>
                  <a:pt x="353525" y="402874"/>
                </a:lnTo>
                <a:lnTo>
                  <a:pt x="378660" y="439887"/>
                </a:lnTo>
                <a:lnTo>
                  <a:pt x="401684" y="478794"/>
                </a:lnTo>
                <a:lnTo>
                  <a:pt x="422533" y="519472"/>
                </a:lnTo>
                <a:lnTo>
                  <a:pt x="441145" y="561797"/>
                </a:lnTo>
                <a:lnTo>
                  <a:pt x="457456" y="605647"/>
                </a:lnTo>
                <a:lnTo>
                  <a:pt x="471402" y="650898"/>
                </a:lnTo>
                <a:lnTo>
                  <a:pt x="482920" y="697426"/>
                </a:lnTo>
                <a:lnTo>
                  <a:pt x="491947" y="745109"/>
                </a:lnTo>
                <a:lnTo>
                  <a:pt x="498419" y="793822"/>
                </a:lnTo>
                <a:lnTo>
                  <a:pt x="502273" y="843442"/>
                </a:lnTo>
                <a:lnTo>
                  <a:pt x="503446" y="893846"/>
                </a:lnTo>
                <a:lnTo>
                  <a:pt x="501875" y="944911"/>
                </a:lnTo>
                <a:lnTo>
                  <a:pt x="497496" y="996513"/>
                </a:lnTo>
                <a:lnTo>
                  <a:pt x="490245" y="1048529"/>
                </a:lnTo>
                <a:lnTo>
                  <a:pt x="480059" y="1100836"/>
                </a:lnTo>
                <a:lnTo>
                  <a:pt x="516635" y="936751"/>
                </a:lnTo>
                <a:lnTo>
                  <a:pt x="526806" y="884445"/>
                </a:lnTo>
                <a:lnTo>
                  <a:pt x="534044" y="832429"/>
                </a:lnTo>
                <a:lnTo>
                  <a:pt x="538411" y="780827"/>
                </a:lnTo>
                <a:lnTo>
                  <a:pt x="539971" y="729762"/>
                </a:lnTo>
                <a:lnTo>
                  <a:pt x="538788" y="679358"/>
                </a:lnTo>
                <a:lnTo>
                  <a:pt x="534925" y="629738"/>
                </a:lnTo>
                <a:lnTo>
                  <a:pt x="528446" y="581025"/>
                </a:lnTo>
                <a:lnTo>
                  <a:pt x="519413" y="533342"/>
                </a:lnTo>
                <a:lnTo>
                  <a:pt x="507890" y="486814"/>
                </a:lnTo>
                <a:lnTo>
                  <a:pt x="493940" y="441563"/>
                </a:lnTo>
                <a:lnTo>
                  <a:pt x="477627" y="397713"/>
                </a:lnTo>
                <a:lnTo>
                  <a:pt x="459014" y="355388"/>
                </a:lnTo>
                <a:lnTo>
                  <a:pt x="438165" y="314710"/>
                </a:lnTo>
                <a:lnTo>
                  <a:pt x="415142" y="275803"/>
                </a:lnTo>
                <a:lnTo>
                  <a:pt x="390009" y="238790"/>
                </a:lnTo>
                <a:lnTo>
                  <a:pt x="362830" y="203795"/>
                </a:lnTo>
                <a:lnTo>
                  <a:pt x="333668" y="170941"/>
                </a:lnTo>
                <a:lnTo>
                  <a:pt x="302586" y="140352"/>
                </a:lnTo>
                <a:lnTo>
                  <a:pt x="269647" y="112151"/>
                </a:lnTo>
                <a:lnTo>
                  <a:pt x="234915" y="86461"/>
                </a:lnTo>
                <a:lnTo>
                  <a:pt x="198453" y="63406"/>
                </a:lnTo>
                <a:lnTo>
                  <a:pt x="160325" y="43109"/>
                </a:lnTo>
                <a:lnTo>
                  <a:pt x="120594" y="25693"/>
                </a:lnTo>
                <a:lnTo>
                  <a:pt x="79323" y="11282"/>
                </a:lnTo>
                <a:lnTo>
                  <a:pt x="36575" y="0"/>
                </a:lnTo>
                <a:close/>
              </a:path>
            </a:pathLst>
          </a:custGeom>
          <a:solidFill>
            <a:srgbClr val="008D4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121770" y="2370201"/>
            <a:ext cx="873760" cy="1838960"/>
          </a:xfrm>
          <a:custGeom>
            <a:avLst/>
            <a:gdLst/>
            <a:ahLst/>
            <a:cxnLst/>
            <a:rect l="l" t="t" r="r" b="b"/>
            <a:pathLst>
              <a:path w="873759" h="1838960">
                <a:moveTo>
                  <a:pt x="813688" y="1100836"/>
                </a:moveTo>
                <a:lnTo>
                  <a:pt x="823874" y="1048529"/>
                </a:lnTo>
                <a:lnTo>
                  <a:pt x="831125" y="996513"/>
                </a:lnTo>
                <a:lnTo>
                  <a:pt x="835504" y="944911"/>
                </a:lnTo>
                <a:lnTo>
                  <a:pt x="837075" y="893846"/>
                </a:lnTo>
                <a:lnTo>
                  <a:pt x="835902" y="843442"/>
                </a:lnTo>
                <a:lnTo>
                  <a:pt x="832048" y="793822"/>
                </a:lnTo>
                <a:lnTo>
                  <a:pt x="825576" y="745109"/>
                </a:lnTo>
                <a:lnTo>
                  <a:pt x="816549" y="697426"/>
                </a:lnTo>
                <a:lnTo>
                  <a:pt x="805031" y="650898"/>
                </a:lnTo>
                <a:lnTo>
                  <a:pt x="791085" y="605647"/>
                </a:lnTo>
                <a:lnTo>
                  <a:pt x="774774" y="561797"/>
                </a:lnTo>
                <a:lnTo>
                  <a:pt x="756162" y="519472"/>
                </a:lnTo>
                <a:lnTo>
                  <a:pt x="735313" y="478794"/>
                </a:lnTo>
                <a:lnTo>
                  <a:pt x="712289" y="439887"/>
                </a:lnTo>
                <a:lnTo>
                  <a:pt x="687154" y="402874"/>
                </a:lnTo>
                <a:lnTo>
                  <a:pt x="659971" y="367879"/>
                </a:lnTo>
                <a:lnTo>
                  <a:pt x="630804" y="335025"/>
                </a:lnTo>
                <a:lnTo>
                  <a:pt x="599715" y="304436"/>
                </a:lnTo>
                <a:lnTo>
                  <a:pt x="566769" y="276235"/>
                </a:lnTo>
                <a:lnTo>
                  <a:pt x="532029" y="250545"/>
                </a:lnTo>
                <a:lnTo>
                  <a:pt x="495557" y="227490"/>
                </a:lnTo>
                <a:lnTo>
                  <a:pt x="457418" y="207193"/>
                </a:lnTo>
                <a:lnTo>
                  <a:pt x="417675" y="189777"/>
                </a:lnTo>
                <a:lnTo>
                  <a:pt x="376391" y="175366"/>
                </a:lnTo>
                <a:lnTo>
                  <a:pt x="333628" y="164084"/>
                </a:lnTo>
                <a:lnTo>
                  <a:pt x="370204" y="0"/>
                </a:lnTo>
                <a:lnTo>
                  <a:pt x="412952" y="11282"/>
                </a:lnTo>
                <a:lnTo>
                  <a:pt x="454223" y="25693"/>
                </a:lnTo>
                <a:lnTo>
                  <a:pt x="493954" y="43109"/>
                </a:lnTo>
                <a:lnTo>
                  <a:pt x="532082" y="63406"/>
                </a:lnTo>
                <a:lnTo>
                  <a:pt x="568544" y="86461"/>
                </a:lnTo>
                <a:lnTo>
                  <a:pt x="603276" y="112151"/>
                </a:lnTo>
                <a:lnTo>
                  <a:pt x="636215" y="140352"/>
                </a:lnTo>
                <a:lnTo>
                  <a:pt x="667297" y="170941"/>
                </a:lnTo>
                <a:lnTo>
                  <a:pt x="696459" y="203795"/>
                </a:lnTo>
                <a:lnTo>
                  <a:pt x="723638" y="238790"/>
                </a:lnTo>
                <a:lnTo>
                  <a:pt x="748771" y="275803"/>
                </a:lnTo>
                <a:lnTo>
                  <a:pt x="771794" y="314710"/>
                </a:lnTo>
                <a:lnTo>
                  <a:pt x="792643" y="355388"/>
                </a:lnTo>
                <a:lnTo>
                  <a:pt x="811256" y="397713"/>
                </a:lnTo>
                <a:lnTo>
                  <a:pt x="827569" y="441563"/>
                </a:lnTo>
                <a:lnTo>
                  <a:pt x="841519" y="486814"/>
                </a:lnTo>
                <a:lnTo>
                  <a:pt x="853042" y="533342"/>
                </a:lnTo>
                <a:lnTo>
                  <a:pt x="862075" y="581025"/>
                </a:lnTo>
                <a:lnTo>
                  <a:pt x="868554" y="629738"/>
                </a:lnTo>
                <a:lnTo>
                  <a:pt x="872417" y="679358"/>
                </a:lnTo>
                <a:lnTo>
                  <a:pt x="873600" y="729762"/>
                </a:lnTo>
                <a:lnTo>
                  <a:pt x="872040" y="780827"/>
                </a:lnTo>
                <a:lnTo>
                  <a:pt x="867673" y="832429"/>
                </a:lnTo>
                <a:lnTo>
                  <a:pt x="860435" y="884445"/>
                </a:lnTo>
                <a:lnTo>
                  <a:pt x="850264" y="936751"/>
                </a:lnTo>
                <a:lnTo>
                  <a:pt x="813688" y="1100836"/>
                </a:lnTo>
                <a:lnTo>
                  <a:pt x="800948" y="1151710"/>
                </a:lnTo>
                <a:lnTo>
                  <a:pt x="785691" y="1201251"/>
                </a:lnTo>
                <a:lnTo>
                  <a:pt x="768017" y="1249359"/>
                </a:lnTo>
                <a:lnTo>
                  <a:pt x="748027" y="1295935"/>
                </a:lnTo>
                <a:lnTo>
                  <a:pt x="725822" y="1340879"/>
                </a:lnTo>
                <a:lnTo>
                  <a:pt x="701503" y="1384093"/>
                </a:lnTo>
                <a:lnTo>
                  <a:pt x="675169" y="1425476"/>
                </a:lnTo>
                <a:lnTo>
                  <a:pt x="646922" y="1464928"/>
                </a:lnTo>
                <a:lnTo>
                  <a:pt x="616863" y="1502352"/>
                </a:lnTo>
                <a:lnTo>
                  <a:pt x="585091" y="1537646"/>
                </a:lnTo>
                <a:lnTo>
                  <a:pt x="551708" y="1570712"/>
                </a:lnTo>
                <a:lnTo>
                  <a:pt x="516814" y="1601450"/>
                </a:lnTo>
                <a:lnTo>
                  <a:pt x="480509" y="1629760"/>
                </a:lnTo>
                <a:lnTo>
                  <a:pt x="442896" y="1655543"/>
                </a:lnTo>
                <a:lnTo>
                  <a:pt x="404073" y="1678700"/>
                </a:lnTo>
                <a:lnTo>
                  <a:pt x="364142" y="1699131"/>
                </a:lnTo>
                <a:lnTo>
                  <a:pt x="323203" y="1716737"/>
                </a:lnTo>
                <a:lnTo>
                  <a:pt x="281357" y="1731418"/>
                </a:lnTo>
                <a:lnTo>
                  <a:pt x="238705" y="1743075"/>
                </a:lnTo>
                <a:lnTo>
                  <a:pt x="195347" y="1751608"/>
                </a:lnTo>
                <a:lnTo>
                  <a:pt x="151383" y="1756918"/>
                </a:lnTo>
                <a:lnTo>
                  <a:pt x="133096" y="1838960"/>
                </a:lnTo>
                <a:lnTo>
                  <a:pt x="0" y="1663573"/>
                </a:lnTo>
                <a:lnTo>
                  <a:pt x="206121" y="1510919"/>
                </a:lnTo>
                <a:lnTo>
                  <a:pt x="187832" y="1592961"/>
                </a:lnTo>
                <a:lnTo>
                  <a:pt x="232376" y="1587538"/>
                </a:lnTo>
                <a:lnTo>
                  <a:pt x="276340" y="1578798"/>
                </a:lnTo>
                <a:lnTo>
                  <a:pt x="319613" y="1566837"/>
                </a:lnTo>
                <a:lnTo>
                  <a:pt x="362085" y="1551755"/>
                </a:lnTo>
                <a:lnTo>
                  <a:pt x="403648" y="1533649"/>
                </a:lnTo>
                <a:lnTo>
                  <a:pt x="444190" y="1512620"/>
                </a:lnTo>
                <a:lnTo>
                  <a:pt x="483602" y="1488766"/>
                </a:lnTo>
                <a:lnTo>
                  <a:pt x="521775" y="1462184"/>
                </a:lnTo>
                <a:lnTo>
                  <a:pt x="558597" y="1432974"/>
                </a:lnTo>
                <a:lnTo>
                  <a:pt x="593961" y="1401235"/>
                </a:lnTo>
                <a:lnTo>
                  <a:pt x="627755" y="1367065"/>
                </a:lnTo>
                <a:lnTo>
                  <a:pt x="659869" y="1330563"/>
                </a:lnTo>
                <a:lnTo>
                  <a:pt x="690194" y="1291827"/>
                </a:lnTo>
                <a:lnTo>
                  <a:pt x="718621" y="1250956"/>
                </a:lnTo>
                <a:lnTo>
                  <a:pt x="745038" y="1208049"/>
                </a:lnTo>
                <a:lnTo>
                  <a:pt x="769336" y="1163204"/>
                </a:lnTo>
                <a:lnTo>
                  <a:pt x="791406" y="1116521"/>
                </a:lnTo>
                <a:lnTo>
                  <a:pt x="811138" y="1068097"/>
                </a:lnTo>
                <a:lnTo>
                  <a:pt x="828421" y="1018032"/>
                </a:lnTo>
              </a:path>
            </a:pathLst>
          </a:custGeom>
          <a:ln w="1904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440377" y="5637287"/>
            <a:ext cx="3176905" cy="1080770"/>
          </a:xfrm>
          <a:custGeom>
            <a:avLst/>
            <a:gdLst/>
            <a:ahLst/>
            <a:cxnLst/>
            <a:rect l="l" t="t" r="r" b="b"/>
            <a:pathLst>
              <a:path w="3176904" h="1080770">
                <a:moveTo>
                  <a:pt x="2037089" y="978256"/>
                </a:moveTo>
                <a:lnTo>
                  <a:pt x="1212892" y="978256"/>
                </a:lnTo>
                <a:lnTo>
                  <a:pt x="1247297" y="999433"/>
                </a:lnTo>
                <a:lnTo>
                  <a:pt x="1286458" y="1018512"/>
                </a:lnTo>
                <a:lnTo>
                  <a:pt x="1329922" y="1035338"/>
                </a:lnTo>
                <a:lnTo>
                  <a:pt x="1377239" y="1049756"/>
                </a:lnTo>
                <a:lnTo>
                  <a:pt x="1427957" y="1061612"/>
                </a:lnTo>
                <a:lnTo>
                  <a:pt x="1481624" y="1070750"/>
                </a:lnTo>
                <a:lnTo>
                  <a:pt x="1537969" y="1077056"/>
                </a:lnTo>
                <a:lnTo>
                  <a:pt x="1594302" y="1080240"/>
                </a:lnTo>
                <a:lnTo>
                  <a:pt x="1650156" y="1080418"/>
                </a:lnTo>
                <a:lnTo>
                  <a:pt x="1705069" y="1077704"/>
                </a:lnTo>
                <a:lnTo>
                  <a:pt x="1758575" y="1072215"/>
                </a:lnTo>
                <a:lnTo>
                  <a:pt x="1810211" y="1064066"/>
                </a:lnTo>
                <a:lnTo>
                  <a:pt x="1859512" y="1053372"/>
                </a:lnTo>
                <a:lnTo>
                  <a:pt x="1906014" y="1040249"/>
                </a:lnTo>
                <a:lnTo>
                  <a:pt x="1949252" y="1024812"/>
                </a:lnTo>
                <a:lnTo>
                  <a:pt x="1988763" y="1007176"/>
                </a:lnTo>
                <a:lnTo>
                  <a:pt x="2024081" y="987456"/>
                </a:lnTo>
                <a:lnTo>
                  <a:pt x="2037089" y="978256"/>
                </a:lnTo>
                <a:close/>
              </a:path>
              <a:path w="3176904" h="1080770">
                <a:moveTo>
                  <a:pt x="2637293" y="883349"/>
                </a:moveTo>
                <a:lnTo>
                  <a:pt x="428413" y="883349"/>
                </a:lnTo>
                <a:lnTo>
                  <a:pt x="430318" y="884949"/>
                </a:lnTo>
                <a:lnTo>
                  <a:pt x="466774" y="910507"/>
                </a:lnTo>
                <a:lnTo>
                  <a:pt x="503161" y="930890"/>
                </a:lnTo>
                <a:lnTo>
                  <a:pt x="543149" y="949202"/>
                </a:lnTo>
                <a:lnTo>
                  <a:pt x="586349" y="965399"/>
                </a:lnTo>
                <a:lnTo>
                  <a:pt x="632369" y="979435"/>
                </a:lnTo>
                <a:lnTo>
                  <a:pt x="680819" y="991265"/>
                </a:lnTo>
                <a:lnTo>
                  <a:pt x="731306" y="1000843"/>
                </a:lnTo>
                <a:lnTo>
                  <a:pt x="783441" y="1008125"/>
                </a:lnTo>
                <a:lnTo>
                  <a:pt x="836832" y="1013064"/>
                </a:lnTo>
                <a:lnTo>
                  <a:pt x="891088" y="1015616"/>
                </a:lnTo>
                <a:lnTo>
                  <a:pt x="945818" y="1015736"/>
                </a:lnTo>
                <a:lnTo>
                  <a:pt x="1000631" y="1013377"/>
                </a:lnTo>
                <a:lnTo>
                  <a:pt x="1055136" y="1008495"/>
                </a:lnTo>
                <a:lnTo>
                  <a:pt x="1108942" y="1001044"/>
                </a:lnTo>
                <a:lnTo>
                  <a:pt x="1161657" y="990980"/>
                </a:lnTo>
                <a:lnTo>
                  <a:pt x="1212892" y="978256"/>
                </a:lnTo>
                <a:lnTo>
                  <a:pt x="2037089" y="978256"/>
                </a:lnTo>
                <a:lnTo>
                  <a:pt x="2054743" y="965769"/>
                </a:lnTo>
                <a:lnTo>
                  <a:pt x="2080284" y="942230"/>
                </a:lnTo>
                <a:lnTo>
                  <a:pt x="2100241" y="916953"/>
                </a:lnTo>
                <a:lnTo>
                  <a:pt x="2550017" y="916953"/>
                </a:lnTo>
                <a:lnTo>
                  <a:pt x="2553959" y="915961"/>
                </a:lnTo>
                <a:lnTo>
                  <a:pt x="2601671" y="899574"/>
                </a:lnTo>
                <a:lnTo>
                  <a:pt x="2637293" y="883349"/>
                </a:lnTo>
                <a:close/>
              </a:path>
              <a:path w="3176904" h="1080770">
                <a:moveTo>
                  <a:pt x="2550017" y="916953"/>
                </a:moveTo>
                <a:lnTo>
                  <a:pt x="2100241" y="916953"/>
                </a:lnTo>
                <a:lnTo>
                  <a:pt x="2151926" y="929687"/>
                </a:lnTo>
                <a:lnTo>
                  <a:pt x="2206635" y="938977"/>
                </a:lnTo>
                <a:lnTo>
                  <a:pt x="2263583" y="944716"/>
                </a:lnTo>
                <a:lnTo>
                  <a:pt x="2321983" y="946798"/>
                </a:lnTo>
                <a:lnTo>
                  <a:pt x="2384819" y="944899"/>
                </a:lnTo>
                <a:lnTo>
                  <a:pt x="2444869" y="938925"/>
                </a:lnTo>
                <a:lnTo>
                  <a:pt x="2501471" y="929178"/>
                </a:lnTo>
                <a:lnTo>
                  <a:pt x="2550017" y="916953"/>
                </a:lnTo>
                <a:close/>
              </a:path>
              <a:path w="3176904" h="1080770">
                <a:moveTo>
                  <a:pt x="768341" y="94818"/>
                </a:moveTo>
                <a:lnTo>
                  <a:pt x="713274" y="96851"/>
                </a:lnTo>
                <a:lnTo>
                  <a:pt x="647143" y="103136"/>
                </a:lnTo>
                <a:lnTo>
                  <a:pt x="584916" y="113226"/>
                </a:lnTo>
                <a:lnTo>
                  <a:pt x="527096" y="126813"/>
                </a:lnTo>
                <a:lnTo>
                  <a:pt x="474189" y="143589"/>
                </a:lnTo>
                <a:lnTo>
                  <a:pt x="426591" y="163303"/>
                </a:lnTo>
                <a:lnTo>
                  <a:pt x="385137" y="185473"/>
                </a:lnTo>
                <a:lnTo>
                  <a:pt x="350003" y="209965"/>
                </a:lnTo>
                <a:lnTo>
                  <a:pt x="321803" y="236413"/>
                </a:lnTo>
                <a:lnTo>
                  <a:pt x="288229" y="293944"/>
                </a:lnTo>
                <a:lnTo>
                  <a:pt x="283866" y="324411"/>
                </a:lnTo>
                <a:lnTo>
                  <a:pt x="288459" y="355600"/>
                </a:lnTo>
                <a:lnTo>
                  <a:pt x="285792" y="358966"/>
                </a:lnTo>
                <a:lnTo>
                  <a:pt x="226608" y="364472"/>
                </a:lnTo>
                <a:lnTo>
                  <a:pt x="171404" y="374903"/>
                </a:lnTo>
                <a:lnTo>
                  <a:pt x="121511" y="389858"/>
                </a:lnTo>
                <a:lnTo>
                  <a:pt x="78255" y="408936"/>
                </a:lnTo>
                <a:lnTo>
                  <a:pt x="42968" y="431737"/>
                </a:lnTo>
                <a:lnTo>
                  <a:pt x="13236" y="463142"/>
                </a:lnTo>
                <a:lnTo>
                  <a:pt x="0" y="495803"/>
                </a:lnTo>
                <a:lnTo>
                  <a:pt x="2569" y="528497"/>
                </a:lnTo>
                <a:lnTo>
                  <a:pt x="20257" y="560004"/>
                </a:lnTo>
                <a:lnTo>
                  <a:pt x="52374" y="589102"/>
                </a:lnTo>
                <a:lnTo>
                  <a:pt x="98232" y="614572"/>
                </a:lnTo>
                <a:lnTo>
                  <a:pt x="157141" y="635191"/>
                </a:lnTo>
                <a:lnTo>
                  <a:pt x="115211" y="661026"/>
                </a:lnTo>
                <a:lnTo>
                  <a:pt x="86687" y="690091"/>
                </a:lnTo>
                <a:lnTo>
                  <a:pt x="72309" y="721307"/>
                </a:lnTo>
                <a:lnTo>
                  <a:pt x="72813" y="753593"/>
                </a:lnTo>
                <a:lnTo>
                  <a:pt x="112391" y="809461"/>
                </a:lnTo>
                <a:lnTo>
                  <a:pt x="148079" y="832843"/>
                </a:lnTo>
                <a:lnTo>
                  <a:pt x="192463" y="852494"/>
                </a:lnTo>
                <a:lnTo>
                  <a:pt x="244115" y="867893"/>
                </a:lnTo>
                <a:lnTo>
                  <a:pt x="301609" y="878516"/>
                </a:lnTo>
                <a:lnTo>
                  <a:pt x="363517" y="883842"/>
                </a:lnTo>
                <a:lnTo>
                  <a:pt x="2637293" y="883349"/>
                </a:lnTo>
                <a:lnTo>
                  <a:pt x="2680111" y="858501"/>
                </a:lnTo>
                <a:lnTo>
                  <a:pt x="2731484" y="808375"/>
                </a:lnTo>
                <a:lnTo>
                  <a:pt x="2750481" y="751612"/>
                </a:lnTo>
                <a:lnTo>
                  <a:pt x="2800697" y="747053"/>
                </a:lnTo>
                <a:lnTo>
                  <a:pt x="2849449" y="740163"/>
                </a:lnTo>
                <a:lnTo>
                  <a:pt x="2896373" y="731012"/>
                </a:lnTo>
                <a:lnTo>
                  <a:pt x="2941103" y="719674"/>
                </a:lnTo>
                <a:lnTo>
                  <a:pt x="2983272" y="706222"/>
                </a:lnTo>
                <a:lnTo>
                  <a:pt x="3038298" y="683480"/>
                </a:lnTo>
                <a:lnTo>
                  <a:pt x="3084410" y="657906"/>
                </a:lnTo>
                <a:lnTo>
                  <a:pt x="3121465" y="630001"/>
                </a:lnTo>
                <a:lnTo>
                  <a:pt x="3149322" y="600264"/>
                </a:lnTo>
                <a:lnTo>
                  <a:pt x="3176872" y="537299"/>
                </a:lnTo>
                <a:lnTo>
                  <a:pt x="3176282" y="505070"/>
                </a:lnTo>
                <a:lnTo>
                  <a:pt x="3165926" y="473011"/>
                </a:lnTo>
                <a:lnTo>
                  <a:pt x="3145661" y="441622"/>
                </a:lnTo>
                <a:lnTo>
                  <a:pt x="3115346" y="411403"/>
                </a:lnTo>
                <a:lnTo>
                  <a:pt x="3074839" y="382855"/>
                </a:lnTo>
                <a:lnTo>
                  <a:pt x="3079958" y="376993"/>
                </a:lnTo>
                <a:lnTo>
                  <a:pt x="3084649" y="371052"/>
                </a:lnTo>
                <a:lnTo>
                  <a:pt x="3088912" y="365036"/>
                </a:lnTo>
                <a:lnTo>
                  <a:pt x="3092746" y="358953"/>
                </a:lnTo>
                <a:lnTo>
                  <a:pt x="3105171" y="326633"/>
                </a:lnTo>
                <a:lnTo>
                  <a:pt x="3105032" y="294718"/>
                </a:lnTo>
                <a:lnTo>
                  <a:pt x="3070174" y="234629"/>
                </a:lnTo>
                <a:lnTo>
                  <a:pt x="3037006" y="207715"/>
                </a:lnTo>
                <a:lnTo>
                  <a:pt x="2994382" y="183730"/>
                </a:lnTo>
                <a:lnTo>
                  <a:pt x="2943078" y="163303"/>
                </a:lnTo>
                <a:lnTo>
                  <a:pt x="2883871" y="147066"/>
                </a:lnTo>
                <a:lnTo>
                  <a:pt x="2817537" y="135649"/>
                </a:lnTo>
                <a:lnTo>
                  <a:pt x="2812060" y="126289"/>
                </a:lnTo>
                <a:lnTo>
                  <a:pt x="1031028" y="126289"/>
                </a:lnTo>
                <a:lnTo>
                  <a:pt x="981835" y="114600"/>
                </a:lnTo>
                <a:lnTo>
                  <a:pt x="930472" y="105562"/>
                </a:lnTo>
                <a:lnTo>
                  <a:pt x="877437" y="99221"/>
                </a:lnTo>
                <a:lnTo>
                  <a:pt x="823227" y="95624"/>
                </a:lnTo>
                <a:lnTo>
                  <a:pt x="768341" y="94818"/>
                </a:lnTo>
                <a:close/>
              </a:path>
              <a:path w="3176904" h="1080770">
                <a:moveTo>
                  <a:pt x="1397891" y="30015"/>
                </a:moveTo>
                <a:lnTo>
                  <a:pt x="1342818" y="30474"/>
                </a:lnTo>
                <a:lnTo>
                  <a:pt x="1288738" y="34473"/>
                </a:lnTo>
                <a:lnTo>
                  <a:pt x="1236471" y="41896"/>
                </a:lnTo>
                <a:lnTo>
                  <a:pt x="1186837" y="52626"/>
                </a:lnTo>
                <a:lnTo>
                  <a:pt x="1140656" y="66547"/>
                </a:lnTo>
                <a:lnTo>
                  <a:pt x="1098748" y="83542"/>
                </a:lnTo>
                <a:lnTo>
                  <a:pt x="1061932" y="103495"/>
                </a:lnTo>
                <a:lnTo>
                  <a:pt x="1031028" y="126289"/>
                </a:lnTo>
                <a:lnTo>
                  <a:pt x="2812060" y="126289"/>
                </a:lnTo>
                <a:lnTo>
                  <a:pt x="2801439" y="108137"/>
                </a:lnTo>
                <a:lnTo>
                  <a:pt x="2775531" y="82503"/>
                </a:lnTo>
                <a:lnTo>
                  <a:pt x="2774799" y="82017"/>
                </a:lnTo>
                <a:lnTo>
                  <a:pt x="1651931" y="82017"/>
                </a:lnTo>
                <a:lnTo>
                  <a:pt x="1631041" y="73143"/>
                </a:lnTo>
                <a:lnTo>
                  <a:pt x="1585405" y="57623"/>
                </a:lnTo>
                <a:lnTo>
                  <a:pt x="1507738" y="40182"/>
                </a:lnTo>
                <a:lnTo>
                  <a:pt x="1453137" y="33212"/>
                </a:lnTo>
                <a:lnTo>
                  <a:pt x="1397891" y="30015"/>
                </a:lnTo>
                <a:close/>
              </a:path>
              <a:path w="3176904" h="1080770">
                <a:moveTo>
                  <a:pt x="1917793" y="0"/>
                </a:moveTo>
                <a:lnTo>
                  <a:pt x="1863601" y="3864"/>
                </a:lnTo>
                <a:lnTo>
                  <a:pt x="1811740" y="11901"/>
                </a:lnTo>
                <a:lnTo>
                  <a:pt x="1763427" y="23924"/>
                </a:lnTo>
                <a:lnTo>
                  <a:pt x="1719878" y="39743"/>
                </a:lnTo>
                <a:lnTo>
                  <a:pt x="1682307" y="59170"/>
                </a:lnTo>
                <a:lnTo>
                  <a:pt x="1651931" y="82017"/>
                </a:lnTo>
                <a:lnTo>
                  <a:pt x="2774799" y="82017"/>
                </a:lnTo>
                <a:lnTo>
                  <a:pt x="2740527" y="59293"/>
                </a:lnTo>
                <a:lnTo>
                  <a:pt x="2738248" y="58230"/>
                </a:lnTo>
                <a:lnTo>
                  <a:pt x="2194094" y="58230"/>
                </a:lnTo>
                <a:lnTo>
                  <a:pt x="2170236" y="45330"/>
                </a:lnTo>
                <a:lnTo>
                  <a:pt x="2113994" y="23772"/>
                </a:lnTo>
                <a:lnTo>
                  <a:pt x="2028312" y="5544"/>
                </a:lnTo>
                <a:lnTo>
                  <a:pt x="1973102" y="497"/>
                </a:lnTo>
                <a:lnTo>
                  <a:pt x="1917793" y="0"/>
                </a:lnTo>
                <a:close/>
              </a:path>
              <a:path w="3176904" h="1080770">
                <a:moveTo>
                  <a:pt x="2491795" y="343"/>
                </a:moveTo>
                <a:lnTo>
                  <a:pt x="2436941" y="497"/>
                </a:lnTo>
                <a:lnTo>
                  <a:pt x="2382889" y="4494"/>
                </a:lnTo>
                <a:lnTo>
                  <a:pt x="2330507" y="12308"/>
                </a:lnTo>
                <a:lnTo>
                  <a:pt x="2280803" y="23924"/>
                </a:lnTo>
                <a:lnTo>
                  <a:pt x="2235073" y="39215"/>
                </a:lnTo>
                <a:lnTo>
                  <a:pt x="2194094" y="58230"/>
                </a:lnTo>
                <a:lnTo>
                  <a:pt x="2738248" y="58230"/>
                </a:lnTo>
                <a:lnTo>
                  <a:pt x="2697141" y="39053"/>
                </a:lnTo>
                <a:lnTo>
                  <a:pt x="2649955" y="23400"/>
                </a:lnTo>
                <a:lnTo>
                  <a:pt x="2599311" y="11757"/>
                </a:lnTo>
                <a:lnTo>
                  <a:pt x="2546245" y="4085"/>
                </a:lnTo>
                <a:lnTo>
                  <a:pt x="2491795" y="34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440377" y="5637287"/>
            <a:ext cx="3176905" cy="1080770"/>
          </a:xfrm>
          <a:custGeom>
            <a:avLst/>
            <a:gdLst/>
            <a:ahLst/>
            <a:cxnLst/>
            <a:rect l="l" t="t" r="r" b="b"/>
            <a:pathLst>
              <a:path w="3176904" h="1080770">
                <a:moveTo>
                  <a:pt x="288459" y="355600"/>
                </a:moveTo>
                <a:lnTo>
                  <a:pt x="283866" y="324411"/>
                </a:lnTo>
                <a:lnTo>
                  <a:pt x="288229" y="293944"/>
                </a:lnTo>
                <a:lnTo>
                  <a:pt x="301044" y="264509"/>
                </a:lnTo>
                <a:lnTo>
                  <a:pt x="350003" y="209965"/>
                </a:lnTo>
                <a:lnTo>
                  <a:pt x="385137" y="185473"/>
                </a:lnTo>
                <a:lnTo>
                  <a:pt x="426701" y="163245"/>
                </a:lnTo>
                <a:lnTo>
                  <a:pt x="474189" y="143589"/>
                </a:lnTo>
                <a:lnTo>
                  <a:pt x="527096" y="126813"/>
                </a:lnTo>
                <a:lnTo>
                  <a:pt x="584916" y="113226"/>
                </a:lnTo>
                <a:lnTo>
                  <a:pt x="647143" y="103136"/>
                </a:lnTo>
                <a:lnTo>
                  <a:pt x="713274" y="96851"/>
                </a:lnTo>
                <a:lnTo>
                  <a:pt x="768341" y="94818"/>
                </a:lnTo>
                <a:lnTo>
                  <a:pt x="823227" y="95624"/>
                </a:lnTo>
                <a:lnTo>
                  <a:pt x="877437" y="99221"/>
                </a:lnTo>
                <a:lnTo>
                  <a:pt x="930472" y="105562"/>
                </a:lnTo>
                <a:lnTo>
                  <a:pt x="981835" y="114600"/>
                </a:lnTo>
                <a:lnTo>
                  <a:pt x="1031028" y="126289"/>
                </a:lnTo>
                <a:lnTo>
                  <a:pt x="1061932" y="103495"/>
                </a:lnTo>
                <a:lnTo>
                  <a:pt x="1098748" y="83542"/>
                </a:lnTo>
                <a:lnTo>
                  <a:pt x="1140656" y="66547"/>
                </a:lnTo>
                <a:lnTo>
                  <a:pt x="1186837" y="52626"/>
                </a:lnTo>
                <a:lnTo>
                  <a:pt x="1236471" y="41896"/>
                </a:lnTo>
                <a:lnTo>
                  <a:pt x="1288738" y="34473"/>
                </a:lnTo>
                <a:lnTo>
                  <a:pt x="1342818" y="30474"/>
                </a:lnTo>
                <a:lnTo>
                  <a:pt x="1397891" y="30015"/>
                </a:lnTo>
                <a:lnTo>
                  <a:pt x="1453137" y="33212"/>
                </a:lnTo>
                <a:lnTo>
                  <a:pt x="1507738" y="40182"/>
                </a:lnTo>
                <a:lnTo>
                  <a:pt x="1560872" y="51042"/>
                </a:lnTo>
                <a:lnTo>
                  <a:pt x="1608830" y="65001"/>
                </a:lnTo>
                <a:lnTo>
                  <a:pt x="1651931" y="82017"/>
                </a:lnTo>
                <a:lnTo>
                  <a:pt x="1682307" y="59170"/>
                </a:lnTo>
                <a:lnTo>
                  <a:pt x="1719878" y="39743"/>
                </a:lnTo>
                <a:lnTo>
                  <a:pt x="1763427" y="23924"/>
                </a:lnTo>
                <a:lnTo>
                  <a:pt x="1811740" y="11901"/>
                </a:lnTo>
                <a:lnTo>
                  <a:pt x="1863601" y="3864"/>
                </a:lnTo>
                <a:lnTo>
                  <a:pt x="1917793" y="0"/>
                </a:lnTo>
                <a:lnTo>
                  <a:pt x="1973102" y="497"/>
                </a:lnTo>
                <a:lnTo>
                  <a:pt x="2028312" y="5544"/>
                </a:lnTo>
                <a:lnTo>
                  <a:pt x="2082207" y="15329"/>
                </a:lnTo>
                <a:lnTo>
                  <a:pt x="2143437" y="33808"/>
                </a:lnTo>
                <a:lnTo>
                  <a:pt x="2194094" y="58230"/>
                </a:lnTo>
                <a:lnTo>
                  <a:pt x="2235073" y="39215"/>
                </a:lnTo>
                <a:lnTo>
                  <a:pt x="2280890" y="23895"/>
                </a:lnTo>
                <a:lnTo>
                  <a:pt x="2330507" y="12308"/>
                </a:lnTo>
                <a:lnTo>
                  <a:pt x="2382889" y="4494"/>
                </a:lnTo>
                <a:lnTo>
                  <a:pt x="2436997" y="493"/>
                </a:lnTo>
                <a:lnTo>
                  <a:pt x="2491795" y="343"/>
                </a:lnTo>
                <a:lnTo>
                  <a:pt x="2546245" y="4085"/>
                </a:lnTo>
                <a:lnTo>
                  <a:pt x="2599311" y="11757"/>
                </a:lnTo>
                <a:lnTo>
                  <a:pt x="2649955" y="23400"/>
                </a:lnTo>
                <a:lnTo>
                  <a:pt x="2697141" y="39053"/>
                </a:lnTo>
                <a:lnTo>
                  <a:pt x="2740527" y="59293"/>
                </a:lnTo>
                <a:lnTo>
                  <a:pt x="2775531" y="82503"/>
                </a:lnTo>
                <a:lnTo>
                  <a:pt x="2817537" y="135649"/>
                </a:lnTo>
                <a:lnTo>
                  <a:pt x="2883871" y="147066"/>
                </a:lnTo>
                <a:lnTo>
                  <a:pt x="2943078" y="163303"/>
                </a:lnTo>
                <a:lnTo>
                  <a:pt x="2994382" y="183730"/>
                </a:lnTo>
                <a:lnTo>
                  <a:pt x="3037006" y="207715"/>
                </a:lnTo>
                <a:lnTo>
                  <a:pt x="3070174" y="234629"/>
                </a:lnTo>
                <a:lnTo>
                  <a:pt x="3105032" y="294718"/>
                </a:lnTo>
                <a:lnTo>
                  <a:pt x="3105171" y="326633"/>
                </a:lnTo>
                <a:lnTo>
                  <a:pt x="3092746" y="358953"/>
                </a:lnTo>
                <a:lnTo>
                  <a:pt x="3088912" y="365036"/>
                </a:lnTo>
                <a:lnTo>
                  <a:pt x="3084649" y="371052"/>
                </a:lnTo>
                <a:lnTo>
                  <a:pt x="3079958" y="376993"/>
                </a:lnTo>
                <a:lnTo>
                  <a:pt x="3074839" y="382855"/>
                </a:lnTo>
                <a:lnTo>
                  <a:pt x="3115346" y="411403"/>
                </a:lnTo>
                <a:lnTo>
                  <a:pt x="3145661" y="441622"/>
                </a:lnTo>
                <a:lnTo>
                  <a:pt x="3165926" y="473011"/>
                </a:lnTo>
                <a:lnTo>
                  <a:pt x="3176282" y="505070"/>
                </a:lnTo>
                <a:lnTo>
                  <a:pt x="3176872" y="537299"/>
                </a:lnTo>
                <a:lnTo>
                  <a:pt x="3167838" y="569197"/>
                </a:lnTo>
                <a:lnTo>
                  <a:pt x="3121465" y="630001"/>
                </a:lnTo>
                <a:lnTo>
                  <a:pt x="3084410" y="657906"/>
                </a:lnTo>
                <a:lnTo>
                  <a:pt x="3038298" y="683480"/>
                </a:lnTo>
                <a:lnTo>
                  <a:pt x="2983272" y="706222"/>
                </a:lnTo>
                <a:lnTo>
                  <a:pt x="2941103" y="719674"/>
                </a:lnTo>
                <a:lnTo>
                  <a:pt x="2896373" y="731012"/>
                </a:lnTo>
                <a:lnTo>
                  <a:pt x="2849449" y="740163"/>
                </a:lnTo>
                <a:lnTo>
                  <a:pt x="2800697" y="747053"/>
                </a:lnTo>
                <a:lnTo>
                  <a:pt x="2750481" y="751612"/>
                </a:lnTo>
                <a:lnTo>
                  <a:pt x="2745361" y="780672"/>
                </a:lnTo>
                <a:lnTo>
                  <a:pt x="2709513" y="834419"/>
                </a:lnTo>
                <a:lnTo>
                  <a:pt x="2643943" y="880320"/>
                </a:lnTo>
                <a:lnTo>
                  <a:pt x="2601671" y="899574"/>
                </a:lnTo>
                <a:lnTo>
                  <a:pt x="2553959" y="915961"/>
                </a:lnTo>
                <a:lnTo>
                  <a:pt x="2501471" y="929178"/>
                </a:lnTo>
                <a:lnTo>
                  <a:pt x="2444869" y="938925"/>
                </a:lnTo>
                <a:lnTo>
                  <a:pt x="2384819" y="944899"/>
                </a:lnTo>
                <a:lnTo>
                  <a:pt x="2321983" y="946798"/>
                </a:lnTo>
                <a:lnTo>
                  <a:pt x="2263583" y="944716"/>
                </a:lnTo>
                <a:lnTo>
                  <a:pt x="2206635" y="938977"/>
                </a:lnTo>
                <a:lnTo>
                  <a:pt x="2151926" y="929687"/>
                </a:lnTo>
                <a:lnTo>
                  <a:pt x="2100241" y="916953"/>
                </a:lnTo>
                <a:lnTo>
                  <a:pt x="2080284" y="942230"/>
                </a:lnTo>
                <a:lnTo>
                  <a:pt x="2024081" y="987456"/>
                </a:lnTo>
                <a:lnTo>
                  <a:pt x="1988763" y="1007176"/>
                </a:lnTo>
                <a:lnTo>
                  <a:pt x="1949252" y="1024812"/>
                </a:lnTo>
                <a:lnTo>
                  <a:pt x="1906014" y="1040249"/>
                </a:lnTo>
                <a:lnTo>
                  <a:pt x="1859512" y="1053372"/>
                </a:lnTo>
                <a:lnTo>
                  <a:pt x="1810211" y="1064066"/>
                </a:lnTo>
                <a:lnTo>
                  <a:pt x="1758575" y="1072215"/>
                </a:lnTo>
                <a:lnTo>
                  <a:pt x="1705069" y="1077704"/>
                </a:lnTo>
                <a:lnTo>
                  <a:pt x="1650156" y="1080418"/>
                </a:lnTo>
                <a:lnTo>
                  <a:pt x="1594302" y="1080240"/>
                </a:lnTo>
                <a:lnTo>
                  <a:pt x="1537969" y="1077056"/>
                </a:lnTo>
                <a:lnTo>
                  <a:pt x="1481624" y="1070750"/>
                </a:lnTo>
                <a:lnTo>
                  <a:pt x="1427957" y="1061612"/>
                </a:lnTo>
                <a:lnTo>
                  <a:pt x="1377239" y="1049756"/>
                </a:lnTo>
                <a:lnTo>
                  <a:pt x="1329922" y="1035338"/>
                </a:lnTo>
                <a:lnTo>
                  <a:pt x="1286458" y="1018512"/>
                </a:lnTo>
                <a:lnTo>
                  <a:pt x="1247297" y="999433"/>
                </a:lnTo>
                <a:lnTo>
                  <a:pt x="1212892" y="978256"/>
                </a:lnTo>
                <a:lnTo>
                  <a:pt x="1161657" y="990980"/>
                </a:lnTo>
                <a:lnTo>
                  <a:pt x="1108942" y="1001044"/>
                </a:lnTo>
                <a:lnTo>
                  <a:pt x="1055136" y="1008495"/>
                </a:lnTo>
                <a:lnTo>
                  <a:pt x="1000631" y="1013377"/>
                </a:lnTo>
                <a:lnTo>
                  <a:pt x="945818" y="1015736"/>
                </a:lnTo>
                <a:lnTo>
                  <a:pt x="891088" y="1015616"/>
                </a:lnTo>
                <a:lnTo>
                  <a:pt x="836832" y="1013064"/>
                </a:lnTo>
                <a:lnTo>
                  <a:pt x="783441" y="1008125"/>
                </a:lnTo>
                <a:lnTo>
                  <a:pt x="731306" y="1000843"/>
                </a:lnTo>
                <a:lnTo>
                  <a:pt x="680819" y="991265"/>
                </a:lnTo>
                <a:lnTo>
                  <a:pt x="632369" y="979435"/>
                </a:lnTo>
                <a:lnTo>
                  <a:pt x="586349" y="965399"/>
                </a:lnTo>
                <a:lnTo>
                  <a:pt x="543149" y="949202"/>
                </a:lnTo>
                <a:lnTo>
                  <a:pt x="503161" y="930890"/>
                </a:lnTo>
                <a:lnTo>
                  <a:pt x="466774" y="910507"/>
                </a:lnTo>
                <a:lnTo>
                  <a:pt x="434382" y="888099"/>
                </a:lnTo>
                <a:lnTo>
                  <a:pt x="428413" y="883349"/>
                </a:lnTo>
                <a:lnTo>
                  <a:pt x="363517" y="883842"/>
                </a:lnTo>
                <a:lnTo>
                  <a:pt x="301609" y="878516"/>
                </a:lnTo>
                <a:lnTo>
                  <a:pt x="244115" y="867893"/>
                </a:lnTo>
                <a:lnTo>
                  <a:pt x="192463" y="852494"/>
                </a:lnTo>
                <a:lnTo>
                  <a:pt x="148079" y="832843"/>
                </a:lnTo>
                <a:lnTo>
                  <a:pt x="112391" y="809461"/>
                </a:lnTo>
                <a:lnTo>
                  <a:pt x="72813" y="753593"/>
                </a:lnTo>
                <a:lnTo>
                  <a:pt x="72309" y="721307"/>
                </a:lnTo>
                <a:lnTo>
                  <a:pt x="86687" y="690091"/>
                </a:lnTo>
                <a:lnTo>
                  <a:pt x="115211" y="661026"/>
                </a:lnTo>
                <a:lnTo>
                  <a:pt x="157141" y="635191"/>
                </a:lnTo>
                <a:lnTo>
                  <a:pt x="98232" y="614572"/>
                </a:lnTo>
                <a:lnTo>
                  <a:pt x="52374" y="589102"/>
                </a:lnTo>
                <a:lnTo>
                  <a:pt x="20257" y="560004"/>
                </a:lnTo>
                <a:lnTo>
                  <a:pt x="2569" y="528497"/>
                </a:lnTo>
                <a:lnTo>
                  <a:pt x="0" y="495803"/>
                </a:lnTo>
                <a:lnTo>
                  <a:pt x="13236" y="463142"/>
                </a:lnTo>
                <a:lnTo>
                  <a:pt x="42968" y="431737"/>
                </a:lnTo>
                <a:lnTo>
                  <a:pt x="78255" y="408936"/>
                </a:lnTo>
                <a:lnTo>
                  <a:pt x="121511" y="389858"/>
                </a:lnTo>
                <a:lnTo>
                  <a:pt x="171404" y="374903"/>
                </a:lnTo>
                <a:lnTo>
                  <a:pt x="226608" y="364472"/>
                </a:lnTo>
                <a:lnTo>
                  <a:pt x="285792" y="358966"/>
                </a:lnTo>
                <a:lnTo>
                  <a:pt x="288459" y="355600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600947" y="6268262"/>
            <a:ext cx="186055" cy="20320"/>
          </a:xfrm>
          <a:custGeom>
            <a:avLst/>
            <a:gdLst/>
            <a:ahLst/>
            <a:cxnLst/>
            <a:rect l="l" t="t" r="r" b="b"/>
            <a:pathLst>
              <a:path w="186054" h="20320">
                <a:moveTo>
                  <a:pt x="186054" y="19938"/>
                </a:moveTo>
                <a:lnTo>
                  <a:pt x="137499" y="19977"/>
                </a:lnTo>
                <a:lnTo>
                  <a:pt x="89741" y="16608"/>
                </a:lnTo>
                <a:lnTo>
                  <a:pt x="43626" y="9919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869806" y="6506362"/>
            <a:ext cx="81915" cy="10160"/>
          </a:xfrm>
          <a:custGeom>
            <a:avLst/>
            <a:gdLst/>
            <a:ahLst/>
            <a:cxnLst/>
            <a:rect l="l" t="t" r="r" b="b"/>
            <a:pathLst>
              <a:path w="81915" h="10159">
                <a:moveTo>
                  <a:pt x="81534" y="0"/>
                </a:moveTo>
                <a:lnTo>
                  <a:pt x="61686" y="3308"/>
                </a:lnTo>
                <a:lnTo>
                  <a:pt x="41433" y="6007"/>
                </a:lnTo>
                <a:lnTo>
                  <a:pt x="20847" y="8086"/>
                </a:lnTo>
                <a:lnTo>
                  <a:pt x="0" y="9537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603993" y="6567665"/>
            <a:ext cx="49530" cy="43815"/>
          </a:xfrm>
          <a:custGeom>
            <a:avLst/>
            <a:gdLst/>
            <a:ahLst/>
            <a:cxnLst/>
            <a:rect l="l" t="t" r="r" b="b"/>
            <a:pathLst>
              <a:path w="49529" h="43815">
                <a:moveTo>
                  <a:pt x="49022" y="43522"/>
                </a:moveTo>
                <a:lnTo>
                  <a:pt x="34932" y="33105"/>
                </a:lnTo>
                <a:lnTo>
                  <a:pt x="22034" y="22366"/>
                </a:lnTo>
                <a:lnTo>
                  <a:pt x="10374" y="11324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540872" y="6502654"/>
            <a:ext cx="19685" cy="48260"/>
          </a:xfrm>
          <a:custGeom>
            <a:avLst/>
            <a:gdLst/>
            <a:ahLst/>
            <a:cxnLst/>
            <a:rect l="l" t="t" r="r" b="b"/>
            <a:pathLst>
              <a:path w="19684" h="48259">
                <a:moveTo>
                  <a:pt x="19684" y="0"/>
                </a:moveTo>
                <a:lnTo>
                  <a:pt x="16805" y="12106"/>
                </a:lnTo>
                <a:lnTo>
                  <a:pt x="12557" y="24118"/>
                </a:lnTo>
                <a:lnTo>
                  <a:pt x="6951" y="36009"/>
                </a:lnTo>
                <a:lnTo>
                  <a:pt x="0" y="47752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950067" y="6207594"/>
            <a:ext cx="239395" cy="179070"/>
          </a:xfrm>
          <a:custGeom>
            <a:avLst/>
            <a:gdLst/>
            <a:ahLst/>
            <a:cxnLst/>
            <a:rect l="l" t="t" r="r" b="b"/>
            <a:pathLst>
              <a:path w="239395" h="179070">
                <a:moveTo>
                  <a:pt x="0" y="0"/>
                </a:moveTo>
                <a:lnTo>
                  <a:pt x="59692" y="16363"/>
                </a:lnTo>
                <a:lnTo>
                  <a:pt x="112032" y="36640"/>
                </a:lnTo>
                <a:lnTo>
                  <a:pt x="156321" y="60310"/>
                </a:lnTo>
                <a:lnTo>
                  <a:pt x="191861" y="86849"/>
                </a:lnTo>
                <a:lnTo>
                  <a:pt x="217954" y="115737"/>
                </a:lnTo>
                <a:lnTo>
                  <a:pt x="233905" y="146452"/>
                </a:lnTo>
                <a:lnTo>
                  <a:pt x="239013" y="178473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407267" y="6017501"/>
            <a:ext cx="106680" cy="67310"/>
          </a:xfrm>
          <a:custGeom>
            <a:avLst/>
            <a:gdLst/>
            <a:ahLst/>
            <a:cxnLst/>
            <a:rect l="l" t="t" r="r" b="b"/>
            <a:pathLst>
              <a:path w="106679" h="67310">
                <a:moveTo>
                  <a:pt x="106425" y="0"/>
                </a:moveTo>
                <a:lnTo>
                  <a:pt x="86207" y="18790"/>
                </a:lnTo>
                <a:lnTo>
                  <a:pt x="61547" y="36320"/>
                </a:lnTo>
                <a:lnTo>
                  <a:pt x="32720" y="52419"/>
                </a:lnTo>
                <a:lnTo>
                  <a:pt x="0" y="66916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258422" y="5769178"/>
            <a:ext cx="5715" cy="31750"/>
          </a:xfrm>
          <a:custGeom>
            <a:avLst/>
            <a:gdLst/>
            <a:ahLst/>
            <a:cxnLst/>
            <a:rect l="l" t="t" r="r" b="b"/>
            <a:pathLst>
              <a:path w="5715" h="31750">
                <a:moveTo>
                  <a:pt x="0" y="0"/>
                </a:moveTo>
                <a:lnTo>
                  <a:pt x="2623" y="7848"/>
                </a:lnTo>
                <a:lnTo>
                  <a:pt x="4413" y="15743"/>
                </a:lnTo>
                <a:lnTo>
                  <a:pt x="5393" y="23669"/>
                </a:lnTo>
                <a:lnTo>
                  <a:pt x="5587" y="3161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578972" y="5692000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0" y="40309"/>
                </a:moveTo>
                <a:lnTo>
                  <a:pt x="11227" y="29569"/>
                </a:lnTo>
                <a:lnTo>
                  <a:pt x="24098" y="19245"/>
                </a:lnTo>
                <a:lnTo>
                  <a:pt x="38540" y="9375"/>
                </a:lnTo>
                <a:lnTo>
                  <a:pt x="54482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069194" y="5716765"/>
            <a:ext cx="26670" cy="34925"/>
          </a:xfrm>
          <a:custGeom>
            <a:avLst/>
            <a:gdLst/>
            <a:ahLst/>
            <a:cxnLst/>
            <a:rect l="l" t="t" r="r" b="b"/>
            <a:pathLst>
              <a:path w="26670" h="34925">
                <a:moveTo>
                  <a:pt x="0" y="34759"/>
                </a:moveTo>
                <a:lnTo>
                  <a:pt x="4859" y="25794"/>
                </a:lnTo>
                <a:lnTo>
                  <a:pt x="10874" y="16994"/>
                </a:lnTo>
                <a:lnTo>
                  <a:pt x="18055" y="8386"/>
                </a:lnTo>
                <a:lnTo>
                  <a:pt x="26415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471025" y="5763323"/>
            <a:ext cx="95885" cy="34290"/>
          </a:xfrm>
          <a:custGeom>
            <a:avLst/>
            <a:gdLst/>
            <a:ahLst/>
            <a:cxnLst/>
            <a:rect l="l" t="t" r="r" b="b"/>
            <a:pathLst>
              <a:path w="95884" h="34289">
                <a:moveTo>
                  <a:pt x="0" y="0"/>
                </a:moveTo>
                <a:lnTo>
                  <a:pt x="25495" y="7413"/>
                </a:lnTo>
                <a:lnTo>
                  <a:pt x="49942" y="15522"/>
                </a:lnTo>
                <a:lnTo>
                  <a:pt x="73294" y="24303"/>
                </a:lnTo>
                <a:lnTo>
                  <a:pt x="95503" y="33731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728836" y="5992901"/>
            <a:ext cx="17145" cy="35560"/>
          </a:xfrm>
          <a:custGeom>
            <a:avLst/>
            <a:gdLst/>
            <a:ahLst/>
            <a:cxnLst/>
            <a:rect l="l" t="t" r="r" b="b"/>
            <a:pathLst>
              <a:path w="17145" h="35560">
                <a:moveTo>
                  <a:pt x="16637" y="35483"/>
                </a:moveTo>
                <a:lnTo>
                  <a:pt x="11304" y="26730"/>
                </a:lnTo>
                <a:lnTo>
                  <a:pt x="6746" y="17889"/>
                </a:lnTo>
                <a:lnTo>
                  <a:pt x="2974" y="8975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971280" y="5822696"/>
            <a:ext cx="189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手機拍</a:t>
            </a:r>
            <a:r>
              <a:rPr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照</a:t>
            </a: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QR</a:t>
            </a:r>
            <a:r>
              <a:rPr sz="1800" b="1" spc="-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Code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顯示獎懲資訊</a:t>
            </a:r>
            <a:endParaRPr sz="1800" b="1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639806" y="4610861"/>
            <a:ext cx="977265" cy="887094"/>
          </a:xfrm>
          <a:custGeom>
            <a:avLst/>
            <a:gdLst/>
            <a:ahLst/>
            <a:cxnLst/>
            <a:rect l="l" t="t" r="r" b="b"/>
            <a:pathLst>
              <a:path w="977265" h="887095">
                <a:moveTo>
                  <a:pt x="0" y="886968"/>
                </a:moveTo>
                <a:lnTo>
                  <a:pt x="976883" y="886968"/>
                </a:lnTo>
                <a:lnTo>
                  <a:pt x="976883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860538" y="4895469"/>
            <a:ext cx="2571115" cy="1035685"/>
          </a:xfrm>
          <a:custGeom>
            <a:avLst/>
            <a:gdLst/>
            <a:ahLst/>
            <a:cxnLst/>
            <a:rect l="l" t="t" r="r" b="b"/>
            <a:pathLst>
              <a:path w="2571115" h="1035685">
                <a:moveTo>
                  <a:pt x="94614" y="748055"/>
                </a:moveTo>
                <a:lnTo>
                  <a:pt x="0" y="940523"/>
                </a:lnTo>
                <a:lnTo>
                  <a:pt x="192531" y="1035062"/>
                </a:lnTo>
                <a:lnTo>
                  <a:pt x="168020" y="963320"/>
                </a:lnTo>
                <a:lnTo>
                  <a:pt x="588592" y="819810"/>
                </a:lnTo>
                <a:lnTo>
                  <a:pt x="119125" y="819810"/>
                </a:lnTo>
                <a:lnTo>
                  <a:pt x="94614" y="748055"/>
                </a:lnTo>
                <a:close/>
              </a:path>
              <a:path w="2571115" h="1035685">
                <a:moveTo>
                  <a:pt x="2476880" y="15239"/>
                </a:moveTo>
                <a:lnTo>
                  <a:pt x="119125" y="819810"/>
                </a:lnTo>
                <a:lnTo>
                  <a:pt x="588592" y="819810"/>
                </a:lnTo>
                <a:lnTo>
                  <a:pt x="2525903" y="158749"/>
                </a:lnTo>
                <a:lnTo>
                  <a:pt x="2476880" y="15239"/>
                </a:lnTo>
                <a:close/>
              </a:path>
              <a:path w="2571115" h="1035685">
                <a:moveTo>
                  <a:pt x="2503804" y="6095"/>
                </a:moveTo>
                <a:lnTo>
                  <a:pt x="2485897" y="12191"/>
                </a:lnTo>
                <a:lnTo>
                  <a:pt x="2534792" y="155701"/>
                </a:lnTo>
                <a:lnTo>
                  <a:pt x="2552827" y="149605"/>
                </a:lnTo>
                <a:lnTo>
                  <a:pt x="2503804" y="6095"/>
                </a:lnTo>
                <a:close/>
              </a:path>
              <a:path w="2571115" h="1035685">
                <a:moveTo>
                  <a:pt x="2521711" y="0"/>
                </a:moveTo>
                <a:lnTo>
                  <a:pt x="2512821" y="3047"/>
                </a:lnTo>
                <a:lnTo>
                  <a:pt x="2561716" y="146557"/>
                </a:lnTo>
                <a:lnTo>
                  <a:pt x="2570733" y="143509"/>
                </a:lnTo>
                <a:lnTo>
                  <a:pt x="252171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336910" y="4885944"/>
            <a:ext cx="103886" cy="17475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860538" y="4910709"/>
            <a:ext cx="2526030" cy="1020444"/>
          </a:xfrm>
          <a:custGeom>
            <a:avLst/>
            <a:gdLst/>
            <a:ahLst/>
            <a:cxnLst/>
            <a:rect l="l" t="t" r="r" b="b"/>
            <a:pathLst>
              <a:path w="2526029" h="1020445">
                <a:moveTo>
                  <a:pt x="2476880" y="0"/>
                </a:moveTo>
                <a:lnTo>
                  <a:pt x="119125" y="804570"/>
                </a:lnTo>
                <a:lnTo>
                  <a:pt x="94614" y="732815"/>
                </a:lnTo>
                <a:lnTo>
                  <a:pt x="0" y="925283"/>
                </a:lnTo>
                <a:lnTo>
                  <a:pt x="192531" y="1019822"/>
                </a:lnTo>
                <a:lnTo>
                  <a:pt x="168020" y="948080"/>
                </a:lnTo>
                <a:lnTo>
                  <a:pt x="2525903" y="143510"/>
                </a:lnTo>
                <a:lnTo>
                  <a:pt x="2476880" y="0"/>
                </a:lnTo>
                <a:close/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733544" y="3683507"/>
            <a:ext cx="3078479" cy="317449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659629" y="2143505"/>
            <a:ext cx="504825" cy="205740"/>
          </a:xfrm>
          <a:custGeom>
            <a:avLst/>
            <a:gdLst/>
            <a:ahLst/>
            <a:cxnLst/>
            <a:rect l="l" t="t" r="r" b="b"/>
            <a:pathLst>
              <a:path w="504825" h="205739">
                <a:moveTo>
                  <a:pt x="0" y="205739"/>
                </a:moveTo>
                <a:lnTo>
                  <a:pt x="504444" y="205739"/>
                </a:lnTo>
                <a:lnTo>
                  <a:pt x="504444" y="0"/>
                </a:lnTo>
                <a:lnTo>
                  <a:pt x="0" y="0"/>
                </a:lnTo>
                <a:lnTo>
                  <a:pt x="0" y="205739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109829" y="65608"/>
            <a:ext cx="580354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個人資料校對網</a:t>
            </a:r>
            <a:r>
              <a:rPr sz="2800" b="1" spc="75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sz="2800" b="1" spc="-10" dirty="0" err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獎懲資料查詢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36321" y="65608"/>
            <a:ext cx="38022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</a:t>
            </a:r>
            <a:r>
              <a:rPr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</a:t>
            </a:r>
            <a:r>
              <a:rPr lang="zh-TW" altLang="en-US"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勵</a:t>
            </a:r>
            <a:r>
              <a:rPr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令</a:t>
            </a:r>
            <a:r>
              <a:rPr lang="zh-TW" altLang="en-US"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核定</a:t>
            </a:r>
            <a:r>
              <a:rPr sz="2800" b="1" spc="-10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11049000" cy="55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267" y="1066800"/>
            <a:ext cx="9859771" cy="509625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6060" y="2741340"/>
            <a:ext cx="3989704" cy="1873885"/>
          </a:xfrm>
          <a:custGeom>
            <a:avLst/>
            <a:gdLst/>
            <a:ahLst/>
            <a:cxnLst/>
            <a:rect l="l" t="t" r="r" b="b"/>
            <a:pathLst>
              <a:path w="3989704" h="1873885">
                <a:moveTo>
                  <a:pt x="2558621" y="1695785"/>
                </a:moveTo>
                <a:lnTo>
                  <a:pt x="1523222" y="1695785"/>
                </a:lnTo>
                <a:lnTo>
                  <a:pt x="1555067" y="1723675"/>
                </a:lnTo>
                <a:lnTo>
                  <a:pt x="1590340" y="1749548"/>
                </a:lnTo>
                <a:lnTo>
                  <a:pt x="1628800" y="1773292"/>
                </a:lnTo>
                <a:lnTo>
                  <a:pt x="1670209" y="1794797"/>
                </a:lnTo>
                <a:lnTo>
                  <a:pt x="1714326" y="1813951"/>
                </a:lnTo>
                <a:lnTo>
                  <a:pt x="1760913" y="1830641"/>
                </a:lnTo>
                <a:lnTo>
                  <a:pt x="1809729" y="1844757"/>
                </a:lnTo>
                <a:lnTo>
                  <a:pt x="1860534" y="1856186"/>
                </a:lnTo>
                <a:lnTo>
                  <a:pt x="1915544" y="1865153"/>
                </a:lnTo>
                <a:lnTo>
                  <a:pt x="1970621" y="1870822"/>
                </a:lnTo>
                <a:lnTo>
                  <a:pt x="2025491" y="1873287"/>
                </a:lnTo>
                <a:lnTo>
                  <a:pt x="2079879" y="1872643"/>
                </a:lnTo>
                <a:lnTo>
                  <a:pt x="2133512" y="1868982"/>
                </a:lnTo>
                <a:lnTo>
                  <a:pt x="2186115" y="1862399"/>
                </a:lnTo>
                <a:lnTo>
                  <a:pt x="2237415" y="1852988"/>
                </a:lnTo>
                <a:lnTo>
                  <a:pt x="2287137" y="1840842"/>
                </a:lnTo>
                <a:lnTo>
                  <a:pt x="2335006" y="1826055"/>
                </a:lnTo>
                <a:lnTo>
                  <a:pt x="2380750" y="1808721"/>
                </a:lnTo>
                <a:lnTo>
                  <a:pt x="2424094" y="1788934"/>
                </a:lnTo>
                <a:lnTo>
                  <a:pt x="2464763" y="1766787"/>
                </a:lnTo>
                <a:lnTo>
                  <a:pt x="2502484" y="1742375"/>
                </a:lnTo>
                <a:lnTo>
                  <a:pt x="2536982" y="1715791"/>
                </a:lnTo>
                <a:lnTo>
                  <a:pt x="2558621" y="1695785"/>
                </a:lnTo>
                <a:close/>
              </a:path>
              <a:path w="3989704" h="1873885">
                <a:moveTo>
                  <a:pt x="3312258" y="1531320"/>
                </a:moveTo>
                <a:lnTo>
                  <a:pt x="538464" y="1531320"/>
                </a:lnTo>
                <a:lnTo>
                  <a:pt x="540877" y="1534114"/>
                </a:lnTo>
                <a:lnTo>
                  <a:pt x="543417" y="1536781"/>
                </a:lnTo>
                <a:lnTo>
                  <a:pt x="545957" y="1539575"/>
                </a:lnTo>
                <a:lnTo>
                  <a:pt x="575021" y="1568172"/>
                </a:lnTo>
                <a:lnTo>
                  <a:pt x="606807" y="1594921"/>
                </a:lnTo>
                <a:lnTo>
                  <a:pt x="641126" y="1619794"/>
                </a:lnTo>
                <a:lnTo>
                  <a:pt x="677790" y="1642760"/>
                </a:lnTo>
                <a:lnTo>
                  <a:pt x="716608" y="1663789"/>
                </a:lnTo>
                <a:lnTo>
                  <a:pt x="757394" y="1682851"/>
                </a:lnTo>
                <a:lnTo>
                  <a:pt x="799956" y="1699915"/>
                </a:lnTo>
                <a:lnTo>
                  <a:pt x="844107" y="1714953"/>
                </a:lnTo>
                <a:lnTo>
                  <a:pt x="889658" y="1727933"/>
                </a:lnTo>
                <a:lnTo>
                  <a:pt x="936419" y="1738826"/>
                </a:lnTo>
                <a:lnTo>
                  <a:pt x="984203" y="1747601"/>
                </a:lnTo>
                <a:lnTo>
                  <a:pt x="1032819" y="1754229"/>
                </a:lnTo>
                <a:lnTo>
                  <a:pt x="1082079" y="1758679"/>
                </a:lnTo>
                <a:lnTo>
                  <a:pt x="1131794" y="1760922"/>
                </a:lnTo>
                <a:lnTo>
                  <a:pt x="1181889" y="1760922"/>
                </a:lnTo>
                <a:lnTo>
                  <a:pt x="1231833" y="1758664"/>
                </a:lnTo>
                <a:lnTo>
                  <a:pt x="1281779" y="1754104"/>
                </a:lnTo>
                <a:lnTo>
                  <a:pt x="1331425" y="1747216"/>
                </a:lnTo>
                <a:lnTo>
                  <a:pt x="1380581" y="1737970"/>
                </a:lnTo>
                <a:lnTo>
                  <a:pt x="1429059" y="1726336"/>
                </a:lnTo>
                <a:lnTo>
                  <a:pt x="1476669" y="1712285"/>
                </a:lnTo>
                <a:lnTo>
                  <a:pt x="1523222" y="1695785"/>
                </a:lnTo>
                <a:lnTo>
                  <a:pt x="2558621" y="1695785"/>
                </a:lnTo>
                <a:lnTo>
                  <a:pt x="2567983" y="1687129"/>
                </a:lnTo>
                <a:lnTo>
                  <a:pt x="2595214" y="1656483"/>
                </a:lnTo>
                <a:lnTo>
                  <a:pt x="2618400" y="1623946"/>
                </a:lnTo>
                <a:lnTo>
                  <a:pt x="2637266" y="1589613"/>
                </a:lnTo>
                <a:lnTo>
                  <a:pt x="3201235" y="1589613"/>
                </a:lnTo>
                <a:lnTo>
                  <a:pt x="3231534" y="1577111"/>
                </a:lnTo>
                <a:lnTo>
                  <a:pt x="3274193" y="1555262"/>
                </a:lnTo>
                <a:lnTo>
                  <a:pt x="3312258" y="1531320"/>
                </a:lnTo>
                <a:close/>
              </a:path>
              <a:path w="3989704" h="1873885">
                <a:moveTo>
                  <a:pt x="3201235" y="1589613"/>
                </a:moveTo>
                <a:lnTo>
                  <a:pt x="2637266" y="1589613"/>
                </a:lnTo>
                <a:lnTo>
                  <a:pt x="2680015" y="1604960"/>
                </a:lnTo>
                <a:lnTo>
                  <a:pt x="2724619" y="1617689"/>
                </a:lnTo>
                <a:lnTo>
                  <a:pt x="2770775" y="1627745"/>
                </a:lnTo>
                <a:lnTo>
                  <a:pt x="2818180" y="1635069"/>
                </a:lnTo>
                <a:lnTo>
                  <a:pt x="2866531" y="1639607"/>
                </a:lnTo>
                <a:lnTo>
                  <a:pt x="2915523" y="1641302"/>
                </a:lnTo>
                <a:lnTo>
                  <a:pt x="2973703" y="1639601"/>
                </a:lnTo>
                <a:lnTo>
                  <a:pt x="3030114" y="1634025"/>
                </a:lnTo>
                <a:lnTo>
                  <a:pt x="3084431" y="1624782"/>
                </a:lnTo>
                <a:lnTo>
                  <a:pt x="3136326" y="1612077"/>
                </a:lnTo>
                <a:lnTo>
                  <a:pt x="3185469" y="1596118"/>
                </a:lnTo>
                <a:lnTo>
                  <a:pt x="3201235" y="1589613"/>
                </a:lnTo>
                <a:close/>
              </a:path>
              <a:path w="3989704" h="1873885">
                <a:moveTo>
                  <a:pt x="999679" y="164576"/>
                </a:moveTo>
                <a:lnTo>
                  <a:pt x="947849" y="164892"/>
                </a:lnTo>
                <a:lnTo>
                  <a:pt x="895969" y="167975"/>
                </a:lnTo>
                <a:lnTo>
                  <a:pt x="836913" y="174964"/>
                </a:lnTo>
                <a:lnTo>
                  <a:pt x="780201" y="185316"/>
                </a:lnTo>
                <a:lnTo>
                  <a:pt x="726055" y="198845"/>
                </a:lnTo>
                <a:lnTo>
                  <a:pt x="674700" y="215362"/>
                </a:lnTo>
                <a:lnTo>
                  <a:pt x="626358" y="234679"/>
                </a:lnTo>
                <a:lnTo>
                  <a:pt x="581254" y="256608"/>
                </a:lnTo>
                <a:lnTo>
                  <a:pt x="539611" y="280962"/>
                </a:lnTo>
                <a:lnTo>
                  <a:pt x="501652" y="307553"/>
                </a:lnTo>
                <a:lnTo>
                  <a:pt x="467601" y="336193"/>
                </a:lnTo>
                <a:lnTo>
                  <a:pt x="437682" y="366695"/>
                </a:lnTo>
                <a:lnTo>
                  <a:pt x="412117" y="398869"/>
                </a:lnTo>
                <a:lnTo>
                  <a:pt x="391131" y="432529"/>
                </a:lnTo>
                <a:lnTo>
                  <a:pt x="374946" y="467487"/>
                </a:lnTo>
                <a:lnTo>
                  <a:pt x="357877" y="540544"/>
                </a:lnTo>
                <a:lnTo>
                  <a:pt x="357439" y="578268"/>
                </a:lnTo>
                <a:lnTo>
                  <a:pt x="362696" y="616539"/>
                </a:lnTo>
                <a:lnTo>
                  <a:pt x="359267" y="622381"/>
                </a:lnTo>
                <a:lnTo>
                  <a:pt x="305788" y="628287"/>
                </a:lnTo>
                <a:lnTo>
                  <a:pt x="254612" y="638652"/>
                </a:lnTo>
                <a:lnTo>
                  <a:pt x="206349" y="653222"/>
                </a:lnTo>
                <a:lnTo>
                  <a:pt x="161607" y="671744"/>
                </a:lnTo>
                <a:lnTo>
                  <a:pt x="120994" y="693966"/>
                </a:lnTo>
                <a:lnTo>
                  <a:pt x="85121" y="719632"/>
                </a:lnTo>
                <a:lnTo>
                  <a:pt x="54594" y="748492"/>
                </a:lnTo>
                <a:lnTo>
                  <a:pt x="28407" y="782763"/>
                </a:lnTo>
                <a:lnTo>
                  <a:pt x="10726" y="818228"/>
                </a:lnTo>
                <a:lnTo>
                  <a:pt x="0" y="890557"/>
                </a:lnTo>
                <a:lnTo>
                  <a:pt x="6510" y="926331"/>
                </a:lnTo>
                <a:lnTo>
                  <a:pt x="42171" y="994372"/>
                </a:lnTo>
                <a:lnTo>
                  <a:pt x="70879" y="1025550"/>
                </a:lnTo>
                <a:lnTo>
                  <a:pt x="106542" y="1054106"/>
                </a:lnTo>
                <a:lnTo>
                  <a:pt x="148940" y="1079494"/>
                </a:lnTo>
                <a:lnTo>
                  <a:pt x="197850" y="1101171"/>
                </a:lnTo>
                <a:lnTo>
                  <a:pt x="154454" y="1136475"/>
                </a:lnTo>
                <a:lnTo>
                  <a:pt x="121677" y="1175607"/>
                </a:lnTo>
                <a:lnTo>
                  <a:pt x="100019" y="1217611"/>
                </a:lnTo>
                <a:lnTo>
                  <a:pt x="89980" y="1261528"/>
                </a:lnTo>
                <a:lnTo>
                  <a:pt x="92059" y="1306403"/>
                </a:lnTo>
                <a:lnTo>
                  <a:pt x="118794" y="1373070"/>
                </a:lnTo>
                <a:lnTo>
                  <a:pt x="170258" y="1430924"/>
                </a:lnTo>
                <a:lnTo>
                  <a:pt x="203937" y="1455876"/>
                </a:lnTo>
                <a:lnTo>
                  <a:pt x="242205" y="1477821"/>
                </a:lnTo>
                <a:lnTo>
                  <a:pt x="284532" y="1496490"/>
                </a:lnTo>
                <a:lnTo>
                  <a:pt x="330387" y="1511616"/>
                </a:lnTo>
                <a:lnTo>
                  <a:pt x="379238" y="1522930"/>
                </a:lnTo>
                <a:lnTo>
                  <a:pt x="430556" y="1530164"/>
                </a:lnTo>
                <a:lnTo>
                  <a:pt x="483808" y="1533050"/>
                </a:lnTo>
                <a:lnTo>
                  <a:pt x="538464" y="1531320"/>
                </a:lnTo>
                <a:lnTo>
                  <a:pt x="3312258" y="1531320"/>
                </a:lnTo>
                <a:lnTo>
                  <a:pt x="3347980" y="1503868"/>
                </a:lnTo>
                <a:lnTo>
                  <a:pt x="3378453" y="1474734"/>
                </a:lnTo>
                <a:lnTo>
                  <a:pt x="3404208" y="1443586"/>
                </a:lnTo>
                <a:lnTo>
                  <a:pt x="3424917" y="1410629"/>
                </a:lnTo>
                <a:lnTo>
                  <a:pt x="3449889" y="1340117"/>
                </a:lnTo>
                <a:lnTo>
                  <a:pt x="3453495" y="1302974"/>
                </a:lnTo>
                <a:lnTo>
                  <a:pt x="3506177" y="1296656"/>
                </a:lnTo>
                <a:lnTo>
                  <a:pt x="3557621" y="1287527"/>
                </a:lnTo>
                <a:lnTo>
                  <a:pt x="3607562" y="1275653"/>
                </a:lnTo>
                <a:lnTo>
                  <a:pt x="3655736" y="1261101"/>
                </a:lnTo>
                <a:lnTo>
                  <a:pt x="3701877" y="1243939"/>
                </a:lnTo>
                <a:lnTo>
                  <a:pt x="3745722" y="1224234"/>
                </a:lnTo>
                <a:lnTo>
                  <a:pt x="3794447" y="1197699"/>
                </a:lnTo>
                <a:lnTo>
                  <a:pt x="3837901" y="1168716"/>
                </a:lnTo>
                <a:lnTo>
                  <a:pt x="3876028" y="1137567"/>
                </a:lnTo>
                <a:lnTo>
                  <a:pt x="3908771" y="1104534"/>
                </a:lnTo>
                <a:lnTo>
                  <a:pt x="3936070" y="1069900"/>
                </a:lnTo>
                <a:lnTo>
                  <a:pt x="3957869" y="1033944"/>
                </a:lnTo>
                <a:lnTo>
                  <a:pt x="3974111" y="996951"/>
                </a:lnTo>
                <a:lnTo>
                  <a:pt x="3984736" y="959201"/>
                </a:lnTo>
                <a:lnTo>
                  <a:pt x="3989689" y="920976"/>
                </a:lnTo>
                <a:lnTo>
                  <a:pt x="3988910" y="882558"/>
                </a:lnTo>
                <a:lnTo>
                  <a:pt x="3982343" y="844229"/>
                </a:lnTo>
                <a:lnTo>
                  <a:pt x="3969929" y="806271"/>
                </a:lnTo>
                <a:lnTo>
                  <a:pt x="3951611" y="768965"/>
                </a:lnTo>
                <a:lnTo>
                  <a:pt x="3927332" y="732594"/>
                </a:lnTo>
                <a:lnTo>
                  <a:pt x="3897033" y="697440"/>
                </a:lnTo>
                <a:lnTo>
                  <a:pt x="3860657" y="663783"/>
                </a:lnTo>
                <a:lnTo>
                  <a:pt x="3867154" y="653617"/>
                </a:lnTo>
                <a:lnTo>
                  <a:pt x="3895775" y="583548"/>
                </a:lnTo>
                <a:lnTo>
                  <a:pt x="3900586" y="544896"/>
                </a:lnTo>
                <a:lnTo>
                  <a:pt x="3898018" y="506789"/>
                </a:lnTo>
                <a:lnTo>
                  <a:pt x="3888396" y="469587"/>
                </a:lnTo>
                <a:lnTo>
                  <a:pt x="3872044" y="433653"/>
                </a:lnTo>
                <a:lnTo>
                  <a:pt x="3849287" y="399350"/>
                </a:lnTo>
                <a:lnTo>
                  <a:pt x="3820447" y="367038"/>
                </a:lnTo>
                <a:lnTo>
                  <a:pt x="3785849" y="337081"/>
                </a:lnTo>
                <a:lnTo>
                  <a:pt x="3745816" y="309841"/>
                </a:lnTo>
                <a:lnTo>
                  <a:pt x="3700674" y="285679"/>
                </a:lnTo>
                <a:lnTo>
                  <a:pt x="3650745" y="264957"/>
                </a:lnTo>
                <a:lnTo>
                  <a:pt x="3596353" y="248039"/>
                </a:lnTo>
                <a:lnTo>
                  <a:pt x="3537823" y="235285"/>
                </a:lnTo>
                <a:lnTo>
                  <a:pt x="3531399" y="219029"/>
                </a:lnTo>
                <a:lnTo>
                  <a:pt x="1294876" y="219029"/>
                </a:lnTo>
                <a:lnTo>
                  <a:pt x="1248873" y="203401"/>
                </a:lnTo>
                <a:lnTo>
                  <a:pt x="1201240" y="190353"/>
                </a:lnTo>
                <a:lnTo>
                  <a:pt x="1152240" y="179915"/>
                </a:lnTo>
                <a:lnTo>
                  <a:pt x="1102138" y="172118"/>
                </a:lnTo>
                <a:lnTo>
                  <a:pt x="1051196" y="166995"/>
                </a:lnTo>
                <a:lnTo>
                  <a:pt x="999679" y="164576"/>
                </a:lnTo>
                <a:close/>
              </a:path>
              <a:path w="3989704" h="1873885">
                <a:moveTo>
                  <a:pt x="1709386" y="51972"/>
                </a:moveTo>
                <a:lnTo>
                  <a:pt x="1659055" y="54976"/>
                </a:lnTo>
                <a:lnTo>
                  <a:pt x="1609615" y="61238"/>
                </a:lnTo>
                <a:lnTo>
                  <a:pt x="1561474" y="70677"/>
                </a:lnTo>
                <a:lnTo>
                  <a:pt x="1515035" y="83214"/>
                </a:lnTo>
                <a:lnTo>
                  <a:pt x="1470706" y="98769"/>
                </a:lnTo>
                <a:lnTo>
                  <a:pt x="1428890" y="117263"/>
                </a:lnTo>
                <a:lnTo>
                  <a:pt x="1389993" y="138616"/>
                </a:lnTo>
                <a:lnTo>
                  <a:pt x="1354422" y="162747"/>
                </a:lnTo>
                <a:lnTo>
                  <a:pt x="1322581" y="189578"/>
                </a:lnTo>
                <a:lnTo>
                  <a:pt x="1294876" y="219029"/>
                </a:lnTo>
                <a:lnTo>
                  <a:pt x="3531399" y="219029"/>
                </a:lnTo>
                <a:lnTo>
                  <a:pt x="3522641" y="196869"/>
                </a:lnTo>
                <a:lnTo>
                  <a:pt x="3499486" y="160428"/>
                </a:lnTo>
                <a:lnTo>
                  <a:pt x="3483134" y="142321"/>
                </a:lnTo>
                <a:lnTo>
                  <a:pt x="2074529" y="142321"/>
                </a:lnTo>
                <a:lnTo>
                  <a:pt x="2048258" y="126926"/>
                </a:lnTo>
                <a:lnTo>
                  <a:pt x="1991001" y="99994"/>
                </a:lnTo>
                <a:lnTo>
                  <a:pt x="1911521" y="74122"/>
                </a:lnTo>
                <a:lnTo>
                  <a:pt x="1861676" y="63300"/>
                </a:lnTo>
                <a:lnTo>
                  <a:pt x="1811102" y="56054"/>
                </a:lnTo>
                <a:lnTo>
                  <a:pt x="1760203" y="52305"/>
                </a:lnTo>
                <a:lnTo>
                  <a:pt x="1709386" y="51972"/>
                </a:lnTo>
                <a:close/>
              </a:path>
              <a:path w="3989704" h="1873885">
                <a:moveTo>
                  <a:pt x="2460149" y="0"/>
                </a:moveTo>
                <a:lnTo>
                  <a:pt x="2408125" y="90"/>
                </a:lnTo>
                <a:lnTo>
                  <a:pt x="2356894" y="4434"/>
                </a:lnTo>
                <a:lnTo>
                  <a:pt x="2307098" y="12892"/>
                </a:lnTo>
                <a:lnTo>
                  <a:pt x="2259382" y="25327"/>
                </a:lnTo>
                <a:lnTo>
                  <a:pt x="2214389" y="41600"/>
                </a:lnTo>
                <a:lnTo>
                  <a:pt x="2172764" y="61575"/>
                </a:lnTo>
                <a:lnTo>
                  <a:pt x="2135150" y="85111"/>
                </a:lnTo>
                <a:lnTo>
                  <a:pt x="2102190" y="112073"/>
                </a:lnTo>
                <a:lnTo>
                  <a:pt x="2074529" y="142321"/>
                </a:lnTo>
                <a:lnTo>
                  <a:pt x="3483134" y="142321"/>
                </a:lnTo>
                <a:lnTo>
                  <a:pt x="3468795" y="126444"/>
                </a:lnTo>
                <a:lnTo>
                  <a:pt x="3437883" y="101046"/>
                </a:lnTo>
                <a:lnTo>
                  <a:pt x="2754995" y="101046"/>
                </a:lnTo>
                <a:lnTo>
                  <a:pt x="2725047" y="78666"/>
                </a:lnTo>
                <a:lnTo>
                  <a:pt x="2691432" y="58691"/>
                </a:lnTo>
                <a:lnTo>
                  <a:pt x="2654483" y="41288"/>
                </a:lnTo>
                <a:lnTo>
                  <a:pt x="2614533" y="26624"/>
                </a:lnTo>
                <a:lnTo>
                  <a:pt x="2563997" y="13128"/>
                </a:lnTo>
                <a:lnTo>
                  <a:pt x="2512321" y="4299"/>
                </a:lnTo>
                <a:lnTo>
                  <a:pt x="2460149" y="0"/>
                </a:lnTo>
                <a:close/>
              </a:path>
              <a:path w="3989704" h="1873885">
                <a:moveTo>
                  <a:pt x="3109091" y="52"/>
                </a:moveTo>
                <a:lnTo>
                  <a:pt x="3059970" y="922"/>
                </a:lnTo>
                <a:lnTo>
                  <a:pt x="3011291" y="5200"/>
                </a:lnTo>
                <a:lnTo>
                  <a:pt x="2963526" y="12862"/>
                </a:lnTo>
                <a:lnTo>
                  <a:pt x="2917150" y="23881"/>
                </a:lnTo>
                <a:lnTo>
                  <a:pt x="2872635" y="38234"/>
                </a:lnTo>
                <a:lnTo>
                  <a:pt x="2830455" y="55895"/>
                </a:lnTo>
                <a:lnTo>
                  <a:pt x="2791084" y="76841"/>
                </a:lnTo>
                <a:lnTo>
                  <a:pt x="2754995" y="101046"/>
                </a:lnTo>
                <a:lnTo>
                  <a:pt x="3437883" y="101046"/>
                </a:lnTo>
                <a:lnTo>
                  <a:pt x="3386566" y="67772"/>
                </a:lnTo>
                <a:lnTo>
                  <a:pt x="3344741" y="47678"/>
                </a:lnTo>
                <a:lnTo>
                  <a:pt x="3300516" y="31140"/>
                </a:lnTo>
                <a:lnTo>
                  <a:pt x="3254365" y="18133"/>
                </a:lnTo>
                <a:lnTo>
                  <a:pt x="3206762" y="8632"/>
                </a:lnTo>
                <a:lnTo>
                  <a:pt x="3158179" y="2613"/>
                </a:lnTo>
                <a:lnTo>
                  <a:pt x="3109091" y="52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6060" y="2741340"/>
            <a:ext cx="3989704" cy="1873885"/>
          </a:xfrm>
          <a:custGeom>
            <a:avLst/>
            <a:gdLst/>
            <a:ahLst/>
            <a:cxnLst/>
            <a:rect l="l" t="t" r="r" b="b"/>
            <a:pathLst>
              <a:path w="3989704" h="1873885">
                <a:moveTo>
                  <a:pt x="362696" y="616539"/>
                </a:moveTo>
                <a:lnTo>
                  <a:pt x="357439" y="578268"/>
                </a:lnTo>
                <a:lnTo>
                  <a:pt x="357877" y="540544"/>
                </a:lnTo>
                <a:lnTo>
                  <a:pt x="363787" y="503555"/>
                </a:lnTo>
                <a:lnTo>
                  <a:pt x="391131" y="432529"/>
                </a:lnTo>
                <a:lnTo>
                  <a:pt x="412117" y="398869"/>
                </a:lnTo>
                <a:lnTo>
                  <a:pt x="437682" y="366695"/>
                </a:lnTo>
                <a:lnTo>
                  <a:pt x="467601" y="336193"/>
                </a:lnTo>
                <a:lnTo>
                  <a:pt x="501652" y="307553"/>
                </a:lnTo>
                <a:lnTo>
                  <a:pt x="539611" y="280962"/>
                </a:lnTo>
                <a:lnTo>
                  <a:pt x="581254" y="256608"/>
                </a:lnTo>
                <a:lnTo>
                  <a:pt x="626358" y="234679"/>
                </a:lnTo>
                <a:lnTo>
                  <a:pt x="674700" y="215362"/>
                </a:lnTo>
                <a:lnTo>
                  <a:pt x="726055" y="198845"/>
                </a:lnTo>
                <a:lnTo>
                  <a:pt x="780201" y="185316"/>
                </a:lnTo>
                <a:lnTo>
                  <a:pt x="836913" y="174964"/>
                </a:lnTo>
                <a:lnTo>
                  <a:pt x="895969" y="167975"/>
                </a:lnTo>
                <a:lnTo>
                  <a:pt x="947849" y="164892"/>
                </a:lnTo>
                <a:lnTo>
                  <a:pt x="999679" y="164576"/>
                </a:lnTo>
                <a:lnTo>
                  <a:pt x="1051196" y="166995"/>
                </a:lnTo>
                <a:lnTo>
                  <a:pt x="1102138" y="172118"/>
                </a:lnTo>
                <a:lnTo>
                  <a:pt x="1152240" y="179915"/>
                </a:lnTo>
                <a:lnTo>
                  <a:pt x="1201240" y="190353"/>
                </a:lnTo>
                <a:lnTo>
                  <a:pt x="1248873" y="203401"/>
                </a:lnTo>
                <a:lnTo>
                  <a:pt x="1294876" y="219029"/>
                </a:lnTo>
                <a:lnTo>
                  <a:pt x="1322581" y="189578"/>
                </a:lnTo>
                <a:lnTo>
                  <a:pt x="1354422" y="162747"/>
                </a:lnTo>
                <a:lnTo>
                  <a:pt x="1389993" y="138616"/>
                </a:lnTo>
                <a:lnTo>
                  <a:pt x="1428890" y="117263"/>
                </a:lnTo>
                <a:lnTo>
                  <a:pt x="1470706" y="98769"/>
                </a:lnTo>
                <a:lnTo>
                  <a:pt x="1515035" y="83214"/>
                </a:lnTo>
                <a:lnTo>
                  <a:pt x="1561474" y="70677"/>
                </a:lnTo>
                <a:lnTo>
                  <a:pt x="1609615" y="61238"/>
                </a:lnTo>
                <a:lnTo>
                  <a:pt x="1659055" y="54976"/>
                </a:lnTo>
                <a:lnTo>
                  <a:pt x="1709386" y="51972"/>
                </a:lnTo>
                <a:lnTo>
                  <a:pt x="1760203" y="52305"/>
                </a:lnTo>
                <a:lnTo>
                  <a:pt x="1811102" y="56054"/>
                </a:lnTo>
                <a:lnTo>
                  <a:pt x="1861676" y="63300"/>
                </a:lnTo>
                <a:lnTo>
                  <a:pt x="1911521" y="74122"/>
                </a:lnTo>
                <a:lnTo>
                  <a:pt x="1960229" y="88600"/>
                </a:lnTo>
                <a:lnTo>
                  <a:pt x="2020380" y="112793"/>
                </a:lnTo>
                <a:lnTo>
                  <a:pt x="2074529" y="142321"/>
                </a:lnTo>
                <a:lnTo>
                  <a:pt x="2102190" y="112073"/>
                </a:lnTo>
                <a:lnTo>
                  <a:pt x="2135150" y="85111"/>
                </a:lnTo>
                <a:lnTo>
                  <a:pt x="2172764" y="61575"/>
                </a:lnTo>
                <a:lnTo>
                  <a:pt x="2214389" y="41600"/>
                </a:lnTo>
                <a:lnTo>
                  <a:pt x="2259382" y="25327"/>
                </a:lnTo>
                <a:lnTo>
                  <a:pt x="2307098" y="12892"/>
                </a:lnTo>
                <a:lnTo>
                  <a:pt x="2356894" y="4434"/>
                </a:lnTo>
                <a:lnTo>
                  <a:pt x="2408125" y="90"/>
                </a:lnTo>
                <a:lnTo>
                  <a:pt x="2460149" y="0"/>
                </a:lnTo>
                <a:lnTo>
                  <a:pt x="2512321" y="4299"/>
                </a:lnTo>
                <a:lnTo>
                  <a:pt x="2563997" y="13128"/>
                </a:lnTo>
                <a:lnTo>
                  <a:pt x="2614533" y="26624"/>
                </a:lnTo>
                <a:lnTo>
                  <a:pt x="2654483" y="41288"/>
                </a:lnTo>
                <a:lnTo>
                  <a:pt x="2691432" y="58691"/>
                </a:lnTo>
                <a:lnTo>
                  <a:pt x="2725047" y="78666"/>
                </a:lnTo>
                <a:lnTo>
                  <a:pt x="2754995" y="101046"/>
                </a:lnTo>
                <a:lnTo>
                  <a:pt x="2791084" y="76841"/>
                </a:lnTo>
                <a:lnTo>
                  <a:pt x="2830455" y="55895"/>
                </a:lnTo>
                <a:lnTo>
                  <a:pt x="2872635" y="38234"/>
                </a:lnTo>
                <a:lnTo>
                  <a:pt x="2917150" y="23881"/>
                </a:lnTo>
                <a:lnTo>
                  <a:pt x="2963526" y="12862"/>
                </a:lnTo>
                <a:lnTo>
                  <a:pt x="3011291" y="5200"/>
                </a:lnTo>
                <a:lnTo>
                  <a:pt x="3059970" y="922"/>
                </a:lnTo>
                <a:lnTo>
                  <a:pt x="3109091" y="52"/>
                </a:lnTo>
                <a:lnTo>
                  <a:pt x="3158179" y="2613"/>
                </a:lnTo>
                <a:lnTo>
                  <a:pt x="3206762" y="8632"/>
                </a:lnTo>
                <a:lnTo>
                  <a:pt x="3254365" y="18133"/>
                </a:lnTo>
                <a:lnTo>
                  <a:pt x="3300516" y="31140"/>
                </a:lnTo>
                <a:lnTo>
                  <a:pt x="3344741" y="47678"/>
                </a:lnTo>
                <a:lnTo>
                  <a:pt x="3386566" y="67772"/>
                </a:lnTo>
                <a:lnTo>
                  <a:pt x="3431009" y="95398"/>
                </a:lnTo>
                <a:lnTo>
                  <a:pt x="3468795" y="126444"/>
                </a:lnTo>
                <a:lnTo>
                  <a:pt x="3499486" y="160428"/>
                </a:lnTo>
                <a:lnTo>
                  <a:pt x="3522641" y="196869"/>
                </a:lnTo>
                <a:lnTo>
                  <a:pt x="3537823" y="235285"/>
                </a:lnTo>
                <a:lnTo>
                  <a:pt x="3596353" y="248039"/>
                </a:lnTo>
                <a:lnTo>
                  <a:pt x="3650745" y="264957"/>
                </a:lnTo>
                <a:lnTo>
                  <a:pt x="3700674" y="285679"/>
                </a:lnTo>
                <a:lnTo>
                  <a:pt x="3745816" y="309841"/>
                </a:lnTo>
                <a:lnTo>
                  <a:pt x="3785849" y="337081"/>
                </a:lnTo>
                <a:lnTo>
                  <a:pt x="3820447" y="367038"/>
                </a:lnTo>
                <a:lnTo>
                  <a:pt x="3849287" y="399350"/>
                </a:lnTo>
                <a:lnTo>
                  <a:pt x="3872044" y="433653"/>
                </a:lnTo>
                <a:lnTo>
                  <a:pt x="3888396" y="469587"/>
                </a:lnTo>
                <a:lnTo>
                  <a:pt x="3898018" y="506789"/>
                </a:lnTo>
                <a:lnTo>
                  <a:pt x="3900586" y="544896"/>
                </a:lnTo>
                <a:lnTo>
                  <a:pt x="3895775" y="583548"/>
                </a:lnTo>
                <a:lnTo>
                  <a:pt x="3883263" y="622381"/>
                </a:lnTo>
                <a:lnTo>
                  <a:pt x="3860657" y="663783"/>
                </a:lnTo>
                <a:lnTo>
                  <a:pt x="3897033" y="697440"/>
                </a:lnTo>
                <a:lnTo>
                  <a:pt x="3927332" y="732594"/>
                </a:lnTo>
                <a:lnTo>
                  <a:pt x="3951611" y="768965"/>
                </a:lnTo>
                <a:lnTo>
                  <a:pt x="3969929" y="806271"/>
                </a:lnTo>
                <a:lnTo>
                  <a:pt x="3982343" y="844229"/>
                </a:lnTo>
                <a:lnTo>
                  <a:pt x="3988910" y="882558"/>
                </a:lnTo>
                <a:lnTo>
                  <a:pt x="3989689" y="920976"/>
                </a:lnTo>
                <a:lnTo>
                  <a:pt x="3984736" y="959201"/>
                </a:lnTo>
                <a:lnTo>
                  <a:pt x="3974111" y="996951"/>
                </a:lnTo>
                <a:lnTo>
                  <a:pt x="3957869" y="1033944"/>
                </a:lnTo>
                <a:lnTo>
                  <a:pt x="3936070" y="1069900"/>
                </a:lnTo>
                <a:lnTo>
                  <a:pt x="3908771" y="1104534"/>
                </a:lnTo>
                <a:lnTo>
                  <a:pt x="3876028" y="1137567"/>
                </a:lnTo>
                <a:lnTo>
                  <a:pt x="3837901" y="1168716"/>
                </a:lnTo>
                <a:lnTo>
                  <a:pt x="3794447" y="1197699"/>
                </a:lnTo>
                <a:lnTo>
                  <a:pt x="3745722" y="1224234"/>
                </a:lnTo>
                <a:lnTo>
                  <a:pt x="3701877" y="1243939"/>
                </a:lnTo>
                <a:lnTo>
                  <a:pt x="3655736" y="1261101"/>
                </a:lnTo>
                <a:lnTo>
                  <a:pt x="3607562" y="1275653"/>
                </a:lnTo>
                <a:lnTo>
                  <a:pt x="3557621" y="1287527"/>
                </a:lnTo>
                <a:lnTo>
                  <a:pt x="3506177" y="1296656"/>
                </a:lnTo>
                <a:lnTo>
                  <a:pt x="3453495" y="1302974"/>
                </a:lnTo>
                <a:lnTo>
                  <a:pt x="3449889" y="1340117"/>
                </a:lnTo>
                <a:lnTo>
                  <a:pt x="3424917" y="1410629"/>
                </a:lnTo>
                <a:lnTo>
                  <a:pt x="3404208" y="1443586"/>
                </a:lnTo>
                <a:lnTo>
                  <a:pt x="3378453" y="1474734"/>
                </a:lnTo>
                <a:lnTo>
                  <a:pt x="3347980" y="1503868"/>
                </a:lnTo>
                <a:lnTo>
                  <a:pt x="3313117" y="1530779"/>
                </a:lnTo>
                <a:lnTo>
                  <a:pt x="3274193" y="1555262"/>
                </a:lnTo>
                <a:lnTo>
                  <a:pt x="3231534" y="1577111"/>
                </a:lnTo>
                <a:lnTo>
                  <a:pt x="3185469" y="1596118"/>
                </a:lnTo>
                <a:lnTo>
                  <a:pt x="3136326" y="1612077"/>
                </a:lnTo>
                <a:lnTo>
                  <a:pt x="3084431" y="1624782"/>
                </a:lnTo>
                <a:lnTo>
                  <a:pt x="3030114" y="1634025"/>
                </a:lnTo>
                <a:lnTo>
                  <a:pt x="2973703" y="1639601"/>
                </a:lnTo>
                <a:lnTo>
                  <a:pt x="2915523" y="1641302"/>
                </a:lnTo>
                <a:lnTo>
                  <a:pt x="2866531" y="1639607"/>
                </a:lnTo>
                <a:lnTo>
                  <a:pt x="2818180" y="1635069"/>
                </a:lnTo>
                <a:lnTo>
                  <a:pt x="2770775" y="1627745"/>
                </a:lnTo>
                <a:lnTo>
                  <a:pt x="2724619" y="1617689"/>
                </a:lnTo>
                <a:lnTo>
                  <a:pt x="2680015" y="1604960"/>
                </a:lnTo>
                <a:lnTo>
                  <a:pt x="2637266" y="1589613"/>
                </a:lnTo>
                <a:lnTo>
                  <a:pt x="2618400" y="1623946"/>
                </a:lnTo>
                <a:lnTo>
                  <a:pt x="2595214" y="1656483"/>
                </a:lnTo>
                <a:lnTo>
                  <a:pt x="2567983" y="1687129"/>
                </a:lnTo>
                <a:lnTo>
                  <a:pt x="2536982" y="1715791"/>
                </a:lnTo>
                <a:lnTo>
                  <a:pt x="2502484" y="1742375"/>
                </a:lnTo>
                <a:lnTo>
                  <a:pt x="2464763" y="1766787"/>
                </a:lnTo>
                <a:lnTo>
                  <a:pt x="2424094" y="1788934"/>
                </a:lnTo>
                <a:lnTo>
                  <a:pt x="2380750" y="1808721"/>
                </a:lnTo>
                <a:lnTo>
                  <a:pt x="2335006" y="1826055"/>
                </a:lnTo>
                <a:lnTo>
                  <a:pt x="2287137" y="1840842"/>
                </a:lnTo>
                <a:lnTo>
                  <a:pt x="2237415" y="1852988"/>
                </a:lnTo>
                <a:lnTo>
                  <a:pt x="2186115" y="1862399"/>
                </a:lnTo>
                <a:lnTo>
                  <a:pt x="2133512" y="1868982"/>
                </a:lnTo>
                <a:lnTo>
                  <a:pt x="2079879" y="1872643"/>
                </a:lnTo>
                <a:lnTo>
                  <a:pt x="2025491" y="1873287"/>
                </a:lnTo>
                <a:lnTo>
                  <a:pt x="1970621" y="1870822"/>
                </a:lnTo>
                <a:lnTo>
                  <a:pt x="1915544" y="1865153"/>
                </a:lnTo>
                <a:lnTo>
                  <a:pt x="1860534" y="1856186"/>
                </a:lnTo>
                <a:lnTo>
                  <a:pt x="1809729" y="1844757"/>
                </a:lnTo>
                <a:lnTo>
                  <a:pt x="1760913" y="1830641"/>
                </a:lnTo>
                <a:lnTo>
                  <a:pt x="1714326" y="1813951"/>
                </a:lnTo>
                <a:lnTo>
                  <a:pt x="1670209" y="1794797"/>
                </a:lnTo>
                <a:lnTo>
                  <a:pt x="1628800" y="1773292"/>
                </a:lnTo>
                <a:lnTo>
                  <a:pt x="1590340" y="1749548"/>
                </a:lnTo>
                <a:lnTo>
                  <a:pt x="1555067" y="1723675"/>
                </a:lnTo>
                <a:lnTo>
                  <a:pt x="1523222" y="1695785"/>
                </a:lnTo>
                <a:lnTo>
                  <a:pt x="1476669" y="1712285"/>
                </a:lnTo>
                <a:lnTo>
                  <a:pt x="1429059" y="1726336"/>
                </a:lnTo>
                <a:lnTo>
                  <a:pt x="1380581" y="1737970"/>
                </a:lnTo>
                <a:lnTo>
                  <a:pt x="1331425" y="1747216"/>
                </a:lnTo>
                <a:lnTo>
                  <a:pt x="1281779" y="1754104"/>
                </a:lnTo>
                <a:lnTo>
                  <a:pt x="1231833" y="1758664"/>
                </a:lnTo>
                <a:lnTo>
                  <a:pt x="1181775" y="1760927"/>
                </a:lnTo>
                <a:lnTo>
                  <a:pt x="1131794" y="1760922"/>
                </a:lnTo>
                <a:lnTo>
                  <a:pt x="1082079" y="1758679"/>
                </a:lnTo>
                <a:lnTo>
                  <a:pt x="1032819" y="1754229"/>
                </a:lnTo>
                <a:lnTo>
                  <a:pt x="984203" y="1747601"/>
                </a:lnTo>
                <a:lnTo>
                  <a:pt x="936419" y="1738826"/>
                </a:lnTo>
                <a:lnTo>
                  <a:pt x="889658" y="1727933"/>
                </a:lnTo>
                <a:lnTo>
                  <a:pt x="844107" y="1714953"/>
                </a:lnTo>
                <a:lnTo>
                  <a:pt x="799956" y="1699915"/>
                </a:lnTo>
                <a:lnTo>
                  <a:pt x="757394" y="1682851"/>
                </a:lnTo>
                <a:lnTo>
                  <a:pt x="716608" y="1663789"/>
                </a:lnTo>
                <a:lnTo>
                  <a:pt x="677790" y="1642760"/>
                </a:lnTo>
                <a:lnTo>
                  <a:pt x="641126" y="1619794"/>
                </a:lnTo>
                <a:lnTo>
                  <a:pt x="606807" y="1594921"/>
                </a:lnTo>
                <a:lnTo>
                  <a:pt x="575021" y="1568172"/>
                </a:lnTo>
                <a:lnTo>
                  <a:pt x="545957" y="1539575"/>
                </a:lnTo>
                <a:lnTo>
                  <a:pt x="543417" y="1536781"/>
                </a:lnTo>
                <a:lnTo>
                  <a:pt x="540877" y="1534114"/>
                </a:lnTo>
                <a:lnTo>
                  <a:pt x="538464" y="1531320"/>
                </a:lnTo>
                <a:lnTo>
                  <a:pt x="483808" y="1533050"/>
                </a:lnTo>
                <a:lnTo>
                  <a:pt x="430556" y="1530164"/>
                </a:lnTo>
                <a:lnTo>
                  <a:pt x="379238" y="1522930"/>
                </a:lnTo>
                <a:lnTo>
                  <a:pt x="330387" y="1511616"/>
                </a:lnTo>
                <a:lnTo>
                  <a:pt x="284532" y="1496490"/>
                </a:lnTo>
                <a:lnTo>
                  <a:pt x="242205" y="1477821"/>
                </a:lnTo>
                <a:lnTo>
                  <a:pt x="203937" y="1455876"/>
                </a:lnTo>
                <a:lnTo>
                  <a:pt x="170258" y="1430924"/>
                </a:lnTo>
                <a:lnTo>
                  <a:pt x="141701" y="1403232"/>
                </a:lnTo>
                <a:lnTo>
                  <a:pt x="102070" y="1340704"/>
                </a:lnTo>
                <a:lnTo>
                  <a:pt x="89980" y="1261528"/>
                </a:lnTo>
                <a:lnTo>
                  <a:pt x="100019" y="1217611"/>
                </a:lnTo>
                <a:lnTo>
                  <a:pt x="121677" y="1175607"/>
                </a:lnTo>
                <a:lnTo>
                  <a:pt x="154454" y="1136475"/>
                </a:lnTo>
                <a:lnTo>
                  <a:pt x="197850" y="1101171"/>
                </a:lnTo>
                <a:lnTo>
                  <a:pt x="148940" y="1079494"/>
                </a:lnTo>
                <a:lnTo>
                  <a:pt x="106542" y="1054106"/>
                </a:lnTo>
                <a:lnTo>
                  <a:pt x="70879" y="1025550"/>
                </a:lnTo>
                <a:lnTo>
                  <a:pt x="42171" y="994372"/>
                </a:lnTo>
                <a:lnTo>
                  <a:pt x="20641" y="961117"/>
                </a:lnTo>
                <a:lnTo>
                  <a:pt x="0" y="890557"/>
                </a:lnTo>
                <a:lnTo>
                  <a:pt x="1331" y="854341"/>
                </a:lnTo>
                <a:lnTo>
                  <a:pt x="28407" y="782763"/>
                </a:lnTo>
                <a:lnTo>
                  <a:pt x="54594" y="748492"/>
                </a:lnTo>
                <a:lnTo>
                  <a:pt x="85121" y="719632"/>
                </a:lnTo>
                <a:lnTo>
                  <a:pt x="120994" y="693966"/>
                </a:lnTo>
                <a:lnTo>
                  <a:pt x="161607" y="671744"/>
                </a:lnTo>
                <a:lnTo>
                  <a:pt x="206349" y="653222"/>
                </a:lnTo>
                <a:lnTo>
                  <a:pt x="254612" y="638652"/>
                </a:lnTo>
                <a:lnTo>
                  <a:pt x="305788" y="628287"/>
                </a:lnTo>
                <a:lnTo>
                  <a:pt x="359267" y="622381"/>
                </a:lnTo>
                <a:lnTo>
                  <a:pt x="362696" y="616539"/>
                </a:lnTo>
                <a:close/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28229" y="3835146"/>
            <a:ext cx="233679" cy="35560"/>
          </a:xfrm>
          <a:custGeom>
            <a:avLst/>
            <a:gdLst/>
            <a:ahLst/>
            <a:cxnLst/>
            <a:rect l="l" t="t" r="r" b="b"/>
            <a:pathLst>
              <a:path w="233679" h="35560">
                <a:moveTo>
                  <a:pt x="233679" y="34670"/>
                </a:moveTo>
                <a:lnTo>
                  <a:pt x="184846" y="35186"/>
                </a:lnTo>
                <a:lnTo>
                  <a:pt x="136538" y="31903"/>
                </a:lnTo>
                <a:lnTo>
                  <a:pt x="89277" y="24896"/>
                </a:lnTo>
                <a:lnTo>
                  <a:pt x="43590" y="14237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5794" y="4247896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10">
                <a:moveTo>
                  <a:pt x="102234" y="0"/>
                </a:moveTo>
                <a:lnTo>
                  <a:pt x="77384" y="5758"/>
                </a:lnTo>
                <a:lnTo>
                  <a:pt x="52022" y="10445"/>
                </a:lnTo>
                <a:lnTo>
                  <a:pt x="26207" y="14037"/>
                </a:lnTo>
                <a:lnTo>
                  <a:pt x="0" y="16509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87433" y="4354195"/>
            <a:ext cx="61594" cy="75565"/>
          </a:xfrm>
          <a:custGeom>
            <a:avLst/>
            <a:gdLst/>
            <a:ahLst/>
            <a:cxnLst/>
            <a:rect l="l" t="t" r="r" b="b"/>
            <a:pathLst>
              <a:path w="61595" h="75564">
                <a:moveTo>
                  <a:pt x="61595" y="75437"/>
                </a:moveTo>
                <a:lnTo>
                  <a:pt x="43880" y="57400"/>
                </a:lnTo>
                <a:lnTo>
                  <a:pt x="27701" y="38766"/>
                </a:lnTo>
                <a:lnTo>
                  <a:pt x="13071" y="19609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63707" y="4241546"/>
            <a:ext cx="24765" cy="83185"/>
          </a:xfrm>
          <a:custGeom>
            <a:avLst/>
            <a:gdLst/>
            <a:ahLst/>
            <a:cxnLst/>
            <a:rect l="l" t="t" r="r" b="b"/>
            <a:pathLst>
              <a:path w="24765" h="83185">
                <a:moveTo>
                  <a:pt x="24638" y="0"/>
                </a:moveTo>
                <a:lnTo>
                  <a:pt x="21020" y="20972"/>
                </a:lnTo>
                <a:lnTo>
                  <a:pt x="15700" y="41767"/>
                </a:lnTo>
                <a:lnTo>
                  <a:pt x="8689" y="62347"/>
                </a:lnTo>
                <a:lnTo>
                  <a:pt x="0" y="82676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77422" y="3729990"/>
            <a:ext cx="300355" cy="309880"/>
          </a:xfrm>
          <a:custGeom>
            <a:avLst/>
            <a:gdLst/>
            <a:ahLst/>
            <a:cxnLst/>
            <a:rect l="l" t="t" r="r" b="b"/>
            <a:pathLst>
              <a:path w="300354" h="309879">
                <a:moveTo>
                  <a:pt x="0" y="0"/>
                </a:moveTo>
                <a:lnTo>
                  <a:pt x="53377" y="19124"/>
                </a:lnTo>
                <a:lnTo>
                  <a:pt x="102361" y="41696"/>
                </a:lnTo>
                <a:lnTo>
                  <a:pt x="146652" y="67408"/>
                </a:lnTo>
                <a:lnTo>
                  <a:pt x="185948" y="95951"/>
                </a:lnTo>
                <a:lnTo>
                  <a:pt x="219948" y="127015"/>
                </a:lnTo>
                <a:lnTo>
                  <a:pt x="248351" y="160294"/>
                </a:lnTo>
                <a:lnTo>
                  <a:pt x="270856" y="195477"/>
                </a:lnTo>
                <a:lnTo>
                  <a:pt x="287162" y="232257"/>
                </a:lnTo>
                <a:lnTo>
                  <a:pt x="296968" y="270325"/>
                </a:lnTo>
                <a:lnTo>
                  <a:pt x="299974" y="309372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51335" y="3400552"/>
            <a:ext cx="133985" cy="116205"/>
          </a:xfrm>
          <a:custGeom>
            <a:avLst/>
            <a:gdLst/>
            <a:ahLst/>
            <a:cxnLst/>
            <a:rect l="l" t="t" r="r" b="b"/>
            <a:pathLst>
              <a:path w="133984" h="116204">
                <a:moveTo>
                  <a:pt x="133604" y="0"/>
                </a:moveTo>
                <a:lnTo>
                  <a:pt x="108227" y="32547"/>
                </a:lnTo>
                <a:lnTo>
                  <a:pt x="77279" y="62928"/>
                </a:lnTo>
                <a:lnTo>
                  <a:pt x="41092" y="90832"/>
                </a:lnTo>
                <a:lnTo>
                  <a:pt x="0" y="11595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64392" y="2970022"/>
            <a:ext cx="7620" cy="55244"/>
          </a:xfrm>
          <a:custGeom>
            <a:avLst/>
            <a:gdLst/>
            <a:ahLst/>
            <a:cxnLst/>
            <a:rect l="l" t="t" r="r" b="b"/>
            <a:pathLst>
              <a:path w="7620" h="55244">
                <a:moveTo>
                  <a:pt x="0" y="0"/>
                </a:moveTo>
                <a:lnTo>
                  <a:pt x="3307" y="13644"/>
                </a:lnTo>
                <a:lnTo>
                  <a:pt x="5603" y="27336"/>
                </a:lnTo>
                <a:lnTo>
                  <a:pt x="6875" y="41076"/>
                </a:lnTo>
                <a:lnTo>
                  <a:pt x="7111" y="54863"/>
                </a:lnTo>
              </a:path>
            </a:pathLst>
          </a:custGeom>
          <a:ln w="1981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11459" y="2836291"/>
            <a:ext cx="68580" cy="69850"/>
          </a:xfrm>
          <a:custGeom>
            <a:avLst/>
            <a:gdLst/>
            <a:ahLst/>
            <a:cxnLst/>
            <a:rect l="l" t="t" r="r" b="b"/>
            <a:pathLst>
              <a:path w="68579" h="69850">
                <a:moveTo>
                  <a:pt x="0" y="69850"/>
                </a:moveTo>
                <a:lnTo>
                  <a:pt x="14089" y="51238"/>
                </a:lnTo>
                <a:lnTo>
                  <a:pt x="30225" y="33353"/>
                </a:lnTo>
                <a:lnTo>
                  <a:pt x="48363" y="16254"/>
                </a:lnTo>
                <a:lnTo>
                  <a:pt x="68453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1506" y="2879217"/>
            <a:ext cx="33655" cy="60325"/>
          </a:xfrm>
          <a:custGeom>
            <a:avLst/>
            <a:gdLst/>
            <a:ahLst/>
            <a:cxnLst/>
            <a:rect l="l" t="t" r="r" b="b"/>
            <a:pathLst>
              <a:path w="33654" h="60325">
                <a:moveTo>
                  <a:pt x="0" y="60198"/>
                </a:moveTo>
                <a:lnTo>
                  <a:pt x="6090" y="44684"/>
                </a:lnTo>
                <a:lnTo>
                  <a:pt x="13668" y="29432"/>
                </a:lnTo>
                <a:lnTo>
                  <a:pt x="22699" y="14513"/>
                </a:lnTo>
                <a:lnTo>
                  <a:pt x="33147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20429" y="2959861"/>
            <a:ext cx="120014" cy="59055"/>
          </a:xfrm>
          <a:custGeom>
            <a:avLst/>
            <a:gdLst/>
            <a:ahLst/>
            <a:cxnLst/>
            <a:rect l="l" t="t" r="r" b="b"/>
            <a:pathLst>
              <a:path w="120015" h="59055">
                <a:moveTo>
                  <a:pt x="0" y="0"/>
                </a:moveTo>
                <a:lnTo>
                  <a:pt x="32039" y="12880"/>
                </a:lnTo>
                <a:lnTo>
                  <a:pt x="62769" y="26939"/>
                </a:lnTo>
                <a:lnTo>
                  <a:pt x="92118" y="42165"/>
                </a:lnTo>
                <a:lnTo>
                  <a:pt x="120015" y="58547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88756" y="3357879"/>
            <a:ext cx="20955" cy="61594"/>
          </a:xfrm>
          <a:custGeom>
            <a:avLst/>
            <a:gdLst/>
            <a:ahLst/>
            <a:cxnLst/>
            <a:rect l="l" t="t" r="r" b="b"/>
            <a:pathLst>
              <a:path w="20954" h="61595">
                <a:moveTo>
                  <a:pt x="20954" y="61468"/>
                </a:moveTo>
                <a:lnTo>
                  <a:pt x="14287" y="46327"/>
                </a:lnTo>
                <a:lnTo>
                  <a:pt x="8572" y="31019"/>
                </a:lnTo>
                <a:lnTo>
                  <a:pt x="3810" y="15569"/>
                </a:lnTo>
                <a:lnTo>
                  <a:pt x="0" y="0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10498" y="3042615"/>
            <a:ext cx="2540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每</a:t>
            </a:r>
            <a:r>
              <a:rPr sz="1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月</a:t>
            </a:r>
            <a:r>
              <a:rPr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</a:t>
            </a:r>
            <a:r>
              <a:rPr sz="1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日，系統會針對</a:t>
            </a:r>
            <a:endParaRPr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  <a:p>
            <a:pPr marL="12700" marR="5080" indent="-9461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10</a:t>
            </a: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天以前尚未檢視的獎 </a:t>
            </a:r>
            <a:r>
              <a:rPr sz="18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令，</a:t>
            </a:r>
            <a:r>
              <a:rPr sz="18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自動發送通知</a:t>
            </a:r>
            <a:r>
              <a:rPr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Regular"/>
              </a:rPr>
              <a:t>。</a:t>
            </a:r>
            <a:endParaRPr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Regular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36321" y="65608"/>
            <a:ext cx="44118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</a:t>
            </a:r>
            <a:r>
              <a:rPr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</a:t>
            </a:r>
            <a:r>
              <a:rPr lang="zh-TW" altLang="en-US"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勵</a:t>
            </a:r>
            <a:r>
              <a:rPr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令</a:t>
            </a:r>
            <a:r>
              <a:rPr lang="zh-TW" altLang="en-US"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</a:t>
            </a:r>
            <a:r>
              <a:rPr sz="2800" b="1" spc="-10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未檢</a:t>
            </a:r>
            <a:r>
              <a:rPr lang="zh-TW" altLang="en-US" sz="28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</a:t>
            </a:r>
            <a:r>
              <a:rPr sz="2800" b="1" spc="-10" dirty="0" err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298816"/>
            <a:ext cx="109728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en-US" sz="4000" b="1" dirty="0" smtClean="0">
                <a:latin typeface="新細明體"/>
                <a:ea typeface="新細明體"/>
              </a:rPr>
              <a:t>※</a:t>
            </a:r>
            <a:r>
              <a:rPr lang="en-US" sz="35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eCPA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人事服務網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連結及操作手冊等資料業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掛架本校校網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專區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獎勵令電子化專區，歡迎下載</a:t>
            </a:r>
            <a:r>
              <a:rPr lang="zh-TW" altLang="en-US" sz="35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運用。</a:t>
            </a:r>
            <a:endParaRPr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1435100" y="2058983"/>
            <a:ext cx="97663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rgbClr val="2E5496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r>
              <a:rPr lang="zh-TW" altLang="en-US" b="1" kern="0" spc="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kern="0" spc="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kern="0" spc="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使用相關問題，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請洽人事室。</a:t>
            </a:r>
            <a:endParaRPr lang="zh-TW" altLang="en-US" sz="35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/>
          </p:cNvSpPr>
          <p:nvPr/>
        </p:nvSpPr>
        <p:spPr>
          <a:xfrm>
            <a:off x="109828" y="65608"/>
            <a:ext cx="87293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zh-TW" altLang="en-US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校網</a:t>
            </a:r>
            <a:r>
              <a:rPr lang="en-US" altLang="zh-TW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&gt;</a:t>
            </a:r>
            <a:r>
              <a:rPr lang="zh-TW" altLang="en-US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教師專區</a:t>
            </a:r>
            <a:r>
              <a:rPr lang="en-US" altLang="zh-TW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&gt;</a:t>
            </a:r>
            <a:r>
              <a:rPr lang="zh-TW" altLang="en-US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獎勵令電子化專區</a:t>
            </a:r>
            <a:endParaRPr lang="zh-TW" altLang="en-US" sz="2800" b="1" spc="75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762000"/>
            <a:ext cx="10744200" cy="550971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85800"/>
            <a:ext cx="10744200" cy="55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744200" cy="5863142"/>
          </a:xfrm>
          <a:prstGeom prst="rect">
            <a:avLst/>
          </a:prstGeom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109828" y="65608"/>
            <a:ext cx="87293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zh-TW" altLang="en-US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登入</a:t>
            </a:r>
            <a:r>
              <a:rPr lang="zh-TW" altLang="en-US" sz="2800" b="1" spc="75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人事服務網</a:t>
            </a:r>
            <a:r>
              <a:rPr lang="en-US" altLang="zh-TW" sz="2800" b="1" spc="75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(https://ecpa.dgpa.gov.tw)</a:t>
            </a:r>
            <a:endParaRPr lang="zh-TW" altLang="en-US" sz="2800" b="1" spc="75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876800" y="3412629"/>
            <a:ext cx="3733800" cy="169277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小提醒</a:t>
            </a:r>
            <a:endParaRPr lang="en-US" altLang="zh-TW" sz="2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僅有此二種登入方式。</a:t>
            </a:r>
            <a:endParaRPr lang="en-US" altLang="zh-TW" sz="20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使用健保卡登入，需先完成健保卡線上註冊手續，註冊操作方式業掛架校網供參。</a:t>
            </a:r>
            <a:endParaRPr lang="zh-TW" altLang="en-US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32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0167"/>
            <a:ext cx="10210800" cy="931434"/>
          </a:xfrm>
        </p:spPr>
        <p:txBody>
          <a:bodyPr>
            <a:normAutofit/>
          </a:bodyPr>
          <a:lstStyle/>
          <a:p>
            <a:r>
              <a:rPr lang="zh-TW" altLang="en-US" sz="2800" b="1" kern="1200" spc="75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首次登入請先執行人事服務網環境檢測程式，並設定信任網站及相容性。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645530"/>
            <a:ext cx="11210461" cy="46186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838200" y="4941168"/>
            <a:ext cx="2281469" cy="216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10504" y="6059261"/>
            <a:ext cx="3552395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2927648" y="4077073"/>
            <a:ext cx="864096" cy="484287"/>
          </a:xfrm>
          <a:prstGeom prst="wedgeRectCallout">
            <a:avLst>
              <a:gd name="adj1" fmla="val -40263"/>
              <a:gd name="adj2" fmla="val 10593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8112224" y="5157192"/>
            <a:ext cx="1248139" cy="455751"/>
          </a:xfrm>
          <a:prstGeom prst="wedgeRectCallout">
            <a:avLst>
              <a:gd name="adj1" fmla="val -40175"/>
              <a:gd name="adj2" fmla="val 8809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2.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1392" y="28448"/>
            <a:ext cx="8189214" cy="83099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625850" y="2362994"/>
            <a:ext cx="4940300" cy="32766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113" y="779053"/>
            <a:ext cx="6604000" cy="546735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496742" y="5996806"/>
            <a:ext cx="1487023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圖說文字 16"/>
          <p:cNvSpPr/>
          <p:nvPr/>
        </p:nvSpPr>
        <p:spPr>
          <a:xfrm>
            <a:off x="2693180" y="361596"/>
            <a:ext cx="948616" cy="461157"/>
          </a:xfrm>
          <a:prstGeom prst="wedgeRectCallout">
            <a:avLst>
              <a:gd name="adj1" fmla="val -40175"/>
              <a:gd name="adj2" fmla="val 8809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837" y="-130741"/>
            <a:ext cx="5372100" cy="47910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715369" y="125361"/>
            <a:ext cx="746719" cy="3297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20203" y="1434148"/>
            <a:ext cx="86409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5530527" y="-110593"/>
            <a:ext cx="943196" cy="282837"/>
          </a:xfrm>
          <a:prstGeom prst="wedgeRectCallout">
            <a:avLst>
              <a:gd name="adj1" fmla="val -40175"/>
              <a:gd name="adj2" fmla="val 8809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5.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9" y="3661591"/>
            <a:ext cx="4940300" cy="32766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700715" y="4509120"/>
            <a:ext cx="2139701" cy="487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1341405" y="4792048"/>
            <a:ext cx="889708" cy="204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圖說文字 24"/>
          <p:cNvSpPr/>
          <p:nvPr/>
        </p:nvSpPr>
        <p:spPr>
          <a:xfrm>
            <a:off x="11538114" y="4357560"/>
            <a:ext cx="943196" cy="282837"/>
          </a:xfrm>
          <a:prstGeom prst="wedgeRectCallout">
            <a:avLst>
              <a:gd name="adj1" fmla="val -40175"/>
              <a:gd name="adj2" fmla="val 8809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矩形圖說文字 25"/>
          <p:cNvSpPr/>
          <p:nvPr/>
        </p:nvSpPr>
        <p:spPr>
          <a:xfrm>
            <a:off x="3983765" y="5552023"/>
            <a:ext cx="943196" cy="282837"/>
          </a:xfrm>
          <a:prstGeom prst="wedgeRectCallout">
            <a:avLst>
              <a:gd name="adj1" fmla="val -40175"/>
              <a:gd name="adj2" fmla="val 8809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32837" y="769621"/>
            <a:ext cx="1019280" cy="664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圖說文字 27"/>
          <p:cNvSpPr/>
          <p:nvPr/>
        </p:nvSpPr>
        <p:spPr>
          <a:xfrm>
            <a:off x="8094551" y="958569"/>
            <a:ext cx="943196" cy="282837"/>
          </a:xfrm>
          <a:prstGeom prst="wedgeRectCallout">
            <a:avLst>
              <a:gd name="adj1" fmla="val -40175"/>
              <a:gd name="adj2" fmla="val 8809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64611" y="4297798"/>
            <a:ext cx="951317" cy="211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圖說文字 29"/>
          <p:cNvSpPr/>
          <p:nvPr/>
        </p:nvSpPr>
        <p:spPr>
          <a:xfrm>
            <a:off x="6258823" y="3807998"/>
            <a:ext cx="943196" cy="282837"/>
          </a:xfrm>
          <a:prstGeom prst="wedgeRectCallout">
            <a:avLst>
              <a:gd name="adj1" fmla="val -40175"/>
              <a:gd name="adj2" fmla="val 8809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8.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294794" y="1844825"/>
            <a:ext cx="5041900" cy="41624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188" y="692697"/>
            <a:ext cx="7518400" cy="57816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22674" y="692696"/>
            <a:ext cx="768085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367808" y="188641"/>
            <a:ext cx="768085" cy="381608"/>
          </a:xfrm>
          <a:prstGeom prst="wedgeRectCallout">
            <a:avLst>
              <a:gd name="adj1" fmla="val -40263"/>
              <a:gd name="adj2" fmla="val 10593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</a:rPr>
              <a:t>9</a:t>
            </a:r>
            <a:r>
              <a:rPr lang="en-US" altLang="zh-TW" sz="1400" dirty="0" smtClean="0">
                <a:solidFill>
                  <a:srgbClr val="FF0000"/>
                </a:solidFill>
              </a:rPr>
              <a:t>.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5681" y="3355002"/>
            <a:ext cx="4110799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503083" y="2676893"/>
            <a:ext cx="1857279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097936" y="2889991"/>
            <a:ext cx="912779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8"/>
          <p:cNvSpPr txBox="1">
            <a:spLocks/>
          </p:cNvSpPr>
          <p:nvPr/>
        </p:nvSpPr>
        <p:spPr>
          <a:xfrm>
            <a:off x="11170283" y="2176604"/>
            <a:ext cx="768085" cy="381608"/>
          </a:xfrm>
          <a:prstGeom prst="wedgeRectCallout">
            <a:avLst>
              <a:gd name="adj1" fmla="val -40263"/>
              <a:gd name="adj2" fmla="val 105934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1400" dirty="0" smtClean="0">
                <a:solidFill>
                  <a:srgbClr val="FF0000"/>
                </a:solidFill>
              </a:rPr>
              <a:t>10.</a:t>
            </a:r>
            <a:endParaRPr kumimoji="0"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/>
          </p:cNvSpPr>
          <p:nvPr/>
        </p:nvSpPr>
        <p:spPr>
          <a:xfrm>
            <a:off x="109828" y="65608"/>
            <a:ext cx="87293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zh-TW" altLang="en-US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點選首頁右小方</a:t>
            </a:r>
            <a:r>
              <a:rPr lang="en-US" altLang="zh-TW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My Data</a:t>
            </a:r>
            <a:r>
              <a:rPr lang="zh-TW" altLang="en-US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小圖示</a:t>
            </a:r>
            <a:endParaRPr lang="zh-TW" altLang="en-US" sz="2800" b="1" spc="75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0900"/>
            <a:ext cx="11049000" cy="571074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76400" y="3124200"/>
            <a:ext cx="5334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上箭號 4"/>
          <p:cNvSpPr/>
          <p:nvPr/>
        </p:nvSpPr>
        <p:spPr>
          <a:xfrm>
            <a:off x="1981200" y="3352800"/>
            <a:ext cx="419100" cy="20574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14400" y="5486400"/>
            <a:ext cx="31242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方法二</a:t>
            </a:r>
            <a:endParaRPr lang="en-US" altLang="zh-TW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點選應用系統</a:t>
            </a:r>
            <a:r>
              <a:rPr lang="en-US" altLang="zh-TW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點選</a:t>
            </a:r>
            <a:r>
              <a:rPr lang="en-US" altLang="zh-TW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B5</a:t>
            </a:r>
            <a:r>
              <a:rPr lang="zh-TW" altLang="en-US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公務人員個人資料校對網</a:t>
            </a:r>
            <a:endParaRPr lang="zh-TW" altLang="en-US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五角星形 8"/>
          <p:cNvSpPr/>
          <p:nvPr/>
        </p:nvSpPr>
        <p:spPr>
          <a:xfrm>
            <a:off x="7010400" y="5562600"/>
            <a:ext cx="609600" cy="5334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1171935" y="6427114"/>
            <a:ext cx="10287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3</a:t>
            </a: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09828" y="65608"/>
            <a:ext cx="87293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zh-TW" altLang="en-US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點選同意獎勵令電子化措施</a:t>
            </a:r>
            <a:endParaRPr lang="zh-TW" altLang="en-US" sz="2800" b="1" spc="75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642" r="-1936"/>
          <a:stretch/>
        </p:blipFill>
        <p:spPr>
          <a:xfrm>
            <a:off x="685800" y="762000"/>
            <a:ext cx="10744199" cy="578694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73100" y="473723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系統頁面左邊功能列</a:t>
            </a:r>
            <a:endParaRPr lang="zh-TW" altLang="en-US" sz="2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弧形向右箭號 4"/>
          <p:cNvSpPr/>
          <p:nvPr/>
        </p:nvSpPr>
        <p:spPr>
          <a:xfrm rot="21116535">
            <a:off x="924556" y="860945"/>
            <a:ext cx="782213" cy="2317562"/>
          </a:xfrm>
          <a:prstGeom prst="curvedRightArrow">
            <a:avLst>
              <a:gd name="adj1" fmla="val 25000"/>
              <a:gd name="adj2" fmla="val 949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1171935" y="6427114"/>
            <a:ext cx="10287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3</a:t>
            </a: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09828" y="65608"/>
            <a:ext cx="87293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zh-TW" altLang="en-US" sz="2800" b="1" spc="75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使用獎勵令電子化功能</a:t>
            </a:r>
            <a:endParaRPr lang="zh-TW" altLang="en-US" sz="2800" b="1" spc="75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 r="6549"/>
          <a:stretch/>
        </p:blipFill>
        <p:spPr>
          <a:xfrm>
            <a:off x="990600" y="762000"/>
            <a:ext cx="10591799" cy="5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296</Words>
  <Application>Microsoft Office PowerPoint</Application>
  <PresentationFormat>自訂</PresentationFormat>
  <Paragraphs>64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Theme</vt:lpstr>
      <vt:lpstr>PowerPoint 簡報</vt:lpstr>
      <vt:lpstr>PowerPoint 簡報</vt:lpstr>
      <vt:lpstr>PowerPoint 簡報</vt:lpstr>
      <vt:lpstr>首次登入請先執行人事服務網環境檢測程式，並設定信任網站及相容性。</vt:lpstr>
      <vt:lpstr>PowerPoint 簡報</vt:lpstr>
      <vt:lpstr>9.</vt:lpstr>
      <vt:lpstr>PowerPoint 簡報</vt:lpstr>
      <vt:lpstr>PowerPoint 簡報</vt:lpstr>
      <vt:lpstr>PowerPoint 簡報</vt:lpstr>
      <vt:lpstr>個人資料校對網-未檢視獎令</vt:lpstr>
      <vt:lpstr>個人資料校對網-未檢視獎令</vt:lpstr>
      <vt:lpstr>個人資料校對網-獎懲資料查詢</vt:lpstr>
      <vt:lpstr>個人資料校對網-獎懲資料查詢</vt:lpstr>
      <vt:lpstr>電子化獎勵令核定通知</vt:lpstr>
      <vt:lpstr>電子化獎勵令尚未檢視通知</vt:lpstr>
      <vt:lpstr>※eCPA人事服務網連結及操作手冊等資料業掛架本校校網&gt;教師專區&gt;獎勵令電子化專區，歡迎下載運用。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程元中</dc:creator>
  <cp:lastModifiedBy>ASUS</cp:lastModifiedBy>
  <cp:revision>122</cp:revision>
  <dcterms:created xsi:type="dcterms:W3CDTF">2019-06-17T08:25:03Z</dcterms:created>
  <dcterms:modified xsi:type="dcterms:W3CDTF">2019-08-28T03:38:16Z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2019-06-17T00:00:00Z</vt:filetime>
  </property>
</Properties>
</file>